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63"/>
  </p:notesMasterIdLst>
  <p:sldIdLst>
    <p:sldId id="256" r:id="rId2"/>
    <p:sldId id="598" r:id="rId3"/>
    <p:sldId id="600" r:id="rId4"/>
    <p:sldId id="260" r:id="rId5"/>
    <p:sldId id="495" r:id="rId6"/>
    <p:sldId id="496" r:id="rId7"/>
    <p:sldId id="498" r:id="rId8"/>
    <p:sldId id="499" r:id="rId9"/>
    <p:sldId id="502" r:id="rId10"/>
    <p:sldId id="507" r:id="rId11"/>
    <p:sldId id="509" r:id="rId12"/>
    <p:sldId id="508" r:id="rId13"/>
    <p:sldId id="505" r:id="rId14"/>
    <p:sldId id="510" r:id="rId15"/>
    <p:sldId id="506" r:id="rId16"/>
    <p:sldId id="513" r:id="rId17"/>
    <p:sldId id="514" r:id="rId18"/>
    <p:sldId id="515" r:id="rId19"/>
    <p:sldId id="511" r:id="rId20"/>
    <p:sldId id="512" r:id="rId21"/>
    <p:sldId id="516" r:id="rId22"/>
    <p:sldId id="517" r:id="rId23"/>
    <p:sldId id="519" r:id="rId24"/>
    <p:sldId id="521" r:id="rId25"/>
    <p:sldId id="522" r:id="rId26"/>
    <p:sldId id="523" r:id="rId27"/>
    <p:sldId id="526" r:id="rId28"/>
    <p:sldId id="527" r:id="rId29"/>
    <p:sldId id="525" r:id="rId30"/>
    <p:sldId id="528" r:id="rId31"/>
    <p:sldId id="530" r:id="rId32"/>
    <p:sldId id="529" r:id="rId33"/>
    <p:sldId id="533" r:id="rId34"/>
    <p:sldId id="532" r:id="rId35"/>
    <p:sldId id="531" r:id="rId36"/>
    <p:sldId id="534" r:id="rId37"/>
    <p:sldId id="536" r:id="rId38"/>
    <p:sldId id="535" r:id="rId39"/>
    <p:sldId id="537" r:id="rId40"/>
    <p:sldId id="539" r:id="rId41"/>
    <p:sldId id="538" r:id="rId42"/>
    <p:sldId id="542" r:id="rId43"/>
    <p:sldId id="543" r:id="rId44"/>
    <p:sldId id="540" r:id="rId45"/>
    <p:sldId id="541" r:id="rId46"/>
    <p:sldId id="544" r:id="rId47"/>
    <p:sldId id="560" r:id="rId48"/>
    <p:sldId id="562" r:id="rId49"/>
    <p:sldId id="547" r:id="rId50"/>
    <p:sldId id="548" r:id="rId51"/>
    <p:sldId id="549" r:id="rId52"/>
    <p:sldId id="546" r:id="rId53"/>
    <p:sldId id="550" r:id="rId54"/>
    <p:sldId id="596" r:id="rId55"/>
    <p:sldId id="551" r:id="rId56"/>
    <p:sldId id="554" r:id="rId57"/>
    <p:sldId id="552" r:id="rId58"/>
    <p:sldId id="553" r:id="rId59"/>
    <p:sldId id="558" r:id="rId60"/>
    <p:sldId id="559" r:id="rId61"/>
    <p:sldId id="557" r:id="rId62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64"/>
      <p:bold r:id="rId65"/>
      <p:italic r:id="rId66"/>
      <p:boldItalic r:id="rId67"/>
    </p:embeddedFont>
    <p:embeddedFont>
      <p:font typeface="Garamond" panose="02020404030301010803" pitchFamily="18" charset="0"/>
      <p:regular r:id="rId68"/>
      <p:bold r:id="rId69"/>
      <p:italic r:id="rId70"/>
      <p:boldItalic r:id="rId71"/>
    </p:embeddedFont>
    <p:embeddedFont>
      <p:font typeface="Gill Sans Nova" panose="020B0502020204020203" pitchFamily="34" charset="0"/>
      <p:regular r:id="rId72"/>
      <p:bold r:id="rId73"/>
      <p:italic r:id="rId74"/>
      <p:boldItalic r:id="rId75"/>
    </p:embeddedFont>
    <p:embeddedFont>
      <p:font typeface="Rockwell" panose="02060603020205020403" pitchFamily="18" charset="77"/>
      <p:regular r:id="rId76"/>
      <p:bold r:id="rId77"/>
      <p:italic r:id="rId78"/>
      <p:boldItalic r:id="rId7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74A"/>
    <a:srgbClr val="E11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92"/>
    <p:restoredTop sz="94672"/>
  </p:normalViewPr>
  <p:slideViewPr>
    <p:cSldViewPr snapToGrid="0" snapToObjects="1">
      <p:cViewPr varScale="1">
        <p:scale>
          <a:sx n="126" d="100"/>
          <a:sy n="12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font" Target="fonts/font5.fntdata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font" Target="fonts/font11.fntdata"/><Relationship Id="rId79" Type="http://schemas.openxmlformats.org/officeDocument/2006/relationships/font" Target="fonts/font16.fntdata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font" Target="fonts/font1.fntdata"/><Relationship Id="rId69" Type="http://schemas.openxmlformats.org/officeDocument/2006/relationships/font" Target="fonts/font6.fntdata"/><Relationship Id="rId77" Type="http://schemas.openxmlformats.org/officeDocument/2006/relationships/font" Target="fonts/font14.fntdata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font" Target="fonts/font9.fntdata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font" Target="fonts/font4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font" Target="fonts/font7.fntdata"/><Relationship Id="rId75" Type="http://schemas.openxmlformats.org/officeDocument/2006/relationships/font" Target="fonts/font12.fntdata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font" Target="fonts/font2.fntdata"/><Relationship Id="rId73" Type="http://schemas.openxmlformats.org/officeDocument/2006/relationships/font" Target="fonts/font10.fntdata"/><Relationship Id="rId78" Type="http://schemas.openxmlformats.org/officeDocument/2006/relationships/font" Target="fonts/font15.fntdata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font" Target="fonts/font13.fntdata"/><Relationship Id="rId7" Type="http://schemas.openxmlformats.org/officeDocument/2006/relationships/slide" Target="slides/slide6.xml"/><Relationship Id="rId71" Type="http://schemas.openxmlformats.org/officeDocument/2006/relationships/font" Target="fonts/font8.fntdata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Century Gothic" panose="020B0502020202020204" pitchFamily="34" charset="0"/>
        <a:ea typeface="Century Gothic" panose="020B0502020202020204" pitchFamily="34" charset="0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7719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9402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1883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0787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9991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8020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22036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28510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70370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0051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db056247d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db056247d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800" dirty="0">
              <a:solidFill>
                <a:schemeClr val="dk1"/>
              </a:solidFill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3658721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73645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95941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06879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60998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2663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784754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9409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26538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16989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5101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db056247d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db056247d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800" dirty="0">
              <a:solidFill>
                <a:schemeClr val="dk1"/>
              </a:solidFill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650947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52743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70450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107686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429138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39797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274401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74818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347499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174249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4225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541800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171316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235001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2682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48893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08234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983876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80781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371388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82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072578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343484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794622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915524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0268181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db056247d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db056247d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134679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047554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141966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293842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312496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8518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148807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392483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0529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156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6764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b056247d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b056247d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630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950797"/>
            <a:ext cx="7182197" cy="323096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5851" y="1058711"/>
            <a:ext cx="6972300" cy="302607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851910" y="950798"/>
            <a:ext cx="1440180" cy="548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937635" y="950798"/>
            <a:ext cx="1268730" cy="483971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1568447"/>
            <a:ext cx="6801440" cy="19431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5400" b="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3511547"/>
            <a:ext cx="6803136" cy="3429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200" spc="6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89070" y="1005942"/>
            <a:ext cx="1165860" cy="395410"/>
          </a:xfrm>
        </p:spPr>
        <p:txBody>
          <a:bodyPr/>
          <a:lstStyle>
            <a:lvl1pPr algn="ctr">
              <a:defRPr sz="975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06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43125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571500"/>
            <a:ext cx="1771650" cy="3943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571500"/>
            <a:ext cx="6057900" cy="3943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7245748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989814" y="222354"/>
            <a:ext cx="7766285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b="0" i="0">
                <a:solidFill>
                  <a:srgbClr val="03274A"/>
                </a:solidFill>
                <a:latin typeface="Rockwell" panose="02060603020205020403" pitchFamily="18" charset="77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093509"/>
            <a:ext cx="8368200" cy="34752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400" b="0" i="0">
                <a:latin typeface="Gill Sans Nova" panose="020B0602020104020203" pitchFamily="34" charset="0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B7E478-3001-8D4E-BD78-2395026A25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5326" y="220362"/>
            <a:ext cx="698500" cy="698500"/>
          </a:xfrm>
          <a:prstGeom prst="rect">
            <a:avLst/>
          </a:prstGeom>
        </p:spPr>
      </p:pic>
      <p:pic>
        <p:nvPicPr>
          <p:cNvPr id="5" name="Graphic 4" descr="Arrow: Horizontal U-turn">
            <a:hlinkClick r:id="rId3" action="ppaction://hlinksldjump"/>
            <a:extLst>
              <a:ext uri="{FF2B5EF4-FFF2-40B4-BE49-F238E27FC236}">
                <a16:creationId xmlns:a16="http://schemas.microsoft.com/office/drawing/2014/main" id="{04181153-2F4C-6C47-BC56-06F7F1F9467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49255" y="4497302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92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4590316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950797"/>
            <a:ext cx="7182197" cy="323096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5850" y="1058711"/>
            <a:ext cx="6972300" cy="302607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851910" y="950798"/>
            <a:ext cx="1440180" cy="548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937635" y="950798"/>
            <a:ext cx="1268730" cy="483971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1570732"/>
            <a:ext cx="6803136" cy="1940814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5400" kern="1200" cap="all" spc="-7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3511547"/>
            <a:ext cx="6803136" cy="34290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effectLst/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91356" y="1008377"/>
            <a:ext cx="1165860" cy="397764"/>
          </a:xfrm>
        </p:spPr>
        <p:txBody>
          <a:bodyPr/>
          <a:lstStyle>
            <a:lvl1pPr algn="ctr">
              <a:defRPr lang="en-US" sz="975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165" y="3908295"/>
            <a:ext cx="4430268" cy="1714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3908295"/>
            <a:ext cx="1584198" cy="17145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84939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77340"/>
            <a:ext cx="3566160" cy="281178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7740" y="1577340"/>
            <a:ext cx="3566160" cy="281178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5062277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1555751"/>
            <a:ext cx="3566160" cy="4800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  <a:latin typeface="+mn-lt"/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066924"/>
            <a:ext cx="3566160" cy="24003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0026" y="1555751"/>
            <a:ext cx="3566160" cy="48006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425" b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0026" y="2067436"/>
            <a:ext cx="3566160" cy="24003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705480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2904423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2219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8308"/>
            <a:ext cx="6398514" cy="47868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8308"/>
            <a:ext cx="2194560" cy="4786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455544"/>
            <a:ext cx="1823085" cy="1234440"/>
          </a:xfr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457200"/>
            <a:ext cx="5829300" cy="40005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1714500"/>
            <a:ext cx="1823085" cy="26289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4667252"/>
            <a:ext cx="1097280" cy="2057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2" name="Rectangle 11"/>
          <p:cNvSpPr/>
          <p:nvPr/>
        </p:nvSpPr>
        <p:spPr>
          <a:xfrm>
            <a:off x="6868160" y="281178"/>
            <a:ext cx="1988820" cy="4581144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06551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8308"/>
            <a:ext cx="2194560" cy="47868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452628"/>
            <a:ext cx="1824228" cy="1234440"/>
          </a:xfrm>
        </p:spPr>
        <p:txBody>
          <a:bodyPr anchor="b">
            <a:noAutofit/>
          </a:bodyPr>
          <a:lstStyle>
            <a:lvl1pPr algn="l">
              <a:defRPr sz="21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8308"/>
            <a:ext cx="6398514" cy="4786884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1714500"/>
            <a:ext cx="1824228" cy="262661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600"/>
              </a:spcBef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685800" rtl="0" eaLnBrk="1" latinLnBrk="0" hangingPunct="1">
              <a:defRPr lang="en-US" sz="75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4670298"/>
            <a:ext cx="1097280" cy="20574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Rectangle 9"/>
          <p:cNvSpPr/>
          <p:nvPr/>
        </p:nvSpPr>
        <p:spPr>
          <a:xfrm>
            <a:off x="6868160" y="281178"/>
            <a:ext cx="1988820" cy="4581144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9053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8308"/>
            <a:ext cx="8791956" cy="4786884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481946"/>
            <a:ext cx="7543800" cy="1028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1577340"/>
            <a:ext cx="7543800" cy="2948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740" y="4730754"/>
            <a:ext cx="2057400" cy="205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8/1/23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7470" y="4730754"/>
            <a:ext cx="3909060" cy="205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4730754"/>
            <a:ext cx="1097280" cy="2057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0428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6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0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2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16.xml"/><Relationship Id="rId18" Type="http://schemas.openxmlformats.org/officeDocument/2006/relationships/slide" Target="slide31.xml"/><Relationship Id="rId26" Type="http://schemas.openxmlformats.org/officeDocument/2006/relationships/slide" Target="slide32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17" Type="http://schemas.openxmlformats.org/officeDocument/2006/relationships/slide" Target="slide21.xml"/><Relationship Id="rId25" Type="http://schemas.openxmlformats.org/officeDocument/2006/relationships/slide" Target="slide30.xml"/><Relationship Id="rId33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6" Type="http://schemas.openxmlformats.org/officeDocument/2006/relationships/slide" Target="slide22.xml"/><Relationship Id="rId20" Type="http://schemas.openxmlformats.org/officeDocument/2006/relationships/slide" Target="slide24.xml"/><Relationship Id="rId29" Type="http://schemas.openxmlformats.org/officeDocument/2006/relationships/slide" Target="slide3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11" Type="http://schemas.openxmlformats.org/officeDocument/2006/relationships/slide" Target="slide14.xml"/><Relationship Id="rId24" Type="http://schemas.openxmlformats.org/officeDocument/2006/relationships/slide" Target="slide29.xml"/><Relationship Id="rId32" Type="http://schemas.openxmlformats.org/officeDocument/2006/relationships/image" Target="../media/image11.png"/><Relationship Id="rId5" Type="http://schemas.openxmlformats.org/officeDocument/2006/relationships/slide" Target="slide6.xml"/><Relationship Id="rId15" Type="http://schemas.openxmlformats.org/officeDocument/2006/relationships/slide" Target="slide19.xml"/><Relationship Id="rId23" Type="http://schemas.openxmlformats.org/officeDocument/2006/relationships/slide" Target="slide27.xml"/><Relationship Id="rId28" Type="http://schemas.openxmlformats.org/officeDocument/2006/relationships/slide" Target="slide34.xml"/><Relationship Id="rId10" Type="http://schemas.openxmlformats.org/officeDocument/2006/relationships/slide" Target="slide13.xml"/><Relationship Id="rId19" Type="http://schemas.openxmlformats.org/officeDocument/2006/relationships/slide" Target="slide23.xml"/><Relationship Id="rId31" Type="http://schemas.openxmlformats.org/officeDocument/2006/relationships/slide" Target="slide39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8.xml"/><Relationship Id="rId22" Type="http://schemas.openxmlformats.org/officeDocument/2006/relationships/slide" Target="slide25.xml"/><Relationship Id="rId27" Type="http://schemas.openxmlformats.org/officeDocument/2006/relationships/slide" Target="slide33.xml"/><Relationship Id="rId30" Type="http://schemas.openxmlformats.org/officeDocument/2006/relationships/slide" Target="slide36.xml"/><Relationship Id="rId8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slide" Target="slide55.xml"/><Relationship Id="rId18" Type="http://schemas.openxmlformats.org/officeDocument/2006/relationships/slide" Target="slide60.xml"/><Relationship Id="rId3" Type="http://schemas.openxmlformats.org/officeDocument/2006/relationships/slide" Target="slide42.xml"/><Relationship Id="rId21" Type="http://schemas.openxmlformats.org/officeDocument/2006/relationships/image" Target="../media/image12.svg"/><Relationship Id="rId7" Type="http://schemas.openxmlformats.org/officeDocument/2006/relationships/slide" Target="slide47.xml"/><Relationship Id="rId12" Type="http://schemas.openxmlformats.org/officeDocument/2006/relationships/slide" Target="slide54.xml"/><Relationship Id="rId17" Type="http://schemas.openxmlformats.org/officeDocument/2006/relationships/slide" Target="slide59.xml"/><Relationship Id="rId2" Type="http://schemas.openxmlformats.org/officeDocument/2006/relationships/notesSlide" Target="../notesSlides/notesSlide3.xml"/><Relationship Id="rId16" Type="http://schemas.openxmlformats.org/officeDocument/2006/relationships/slide" Target="slide58.xml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slide" Target="slide46.xml"/><Relationship Id="rId11" Type="http://schemas.openxmlformats.org/officeDocument/2006/relationships/slide" Target="slide53.xml"/><Relationship Id="rId5" Type="http://schemas.openxmlformats.org/officeDocument/2006/relationships/slide" Target="slide44.xml"/><Relationship Id="rId15" Type="http://schemas.openxmlformats.org/officeDocument/2006/relationships/slide" Target="slide57.xml"/><Relationship Id="rId10" Type="http://schemas.openxmlformats.org/officeDocument/2006/relationships/slide" Target="slide52.xml"/><Relationship Id="rId19" Type="http://schemas.openxmlformats.org/officeDocument/2006/relationships/slide" Target="slide61.xml"/><Relationship Id="rId4" Type="http://schemas.openxmlformats.org/officeDocument/2006/relationships/slide" Target="slide43.xml"/><Relationship Id="rId9" Type="http://schemas.openxmlformats.org/officeDocument/2006/relationships/slide" Target="slide51.xml"/><Relationship Id="rId14" Type="http://schemas.openxmlformats.org/officeDocument/2006/relationships/slide" Target="slide5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9E1E7F64-0923-4A8C-8C57-8DA53D5B4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9478849-EFF2-4DE4-983C-8EE3FA1EB9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7" y="0"/>
            <a:ext cx="9143999" cy="51435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7659007-D861-4E94-9C3A-A056785E9B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399" y="0"/>
            <a:ext cx="506905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510B89F-E2F1-498D-89E6-BBD1F7A83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3979" y="482598"/>
            <a:ext cx="3107873" cy="4174728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B98270E-648F-4E36-B844-0EDB47720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8023" y="605145"/>
            <a:ext cx="2859786" cy="392963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5667975" y="1441343"/>
            <a:ext cx="2859833" cy="3009062"/>
          </a:xfrm>
          <a:prstGeom prst="rect">
            <a:avLst/>
          </a:prstGeom>
        </p:spPr>
        <p:txBody>
          <a:bodyPr spcFirstLastPara="1" lIns="91425" tIns="91425" rIns="91425" bIns="91425" anchorCtr="0">
            <a:norm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dirty="0">
                <a:latin typeface="Rockwell" panose="02060603020205020403" pitchFamily="18" charset="77"/>
              </a:rPr>
              <a:t>For OCCM Fellowship Meetings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C5F25E-13AD-0E48-963A-B519F0B7B7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394" y="531328"/>
            <a:ext cx="4088720" cy="4078498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FD928195-4D39-4483-8E9C-DDEF45288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7826" y="480642"/>
            <a:ext cx="1440180" cy="548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D3C3AEFB-A180-42BA-A986-808141512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63551" y="480641"/>
            <a:ext cx="0" cy="48006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DC660CB-86B2-4824-BAAF-665CD1889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2281" y="480641"/>
            <a:ext cx="0" cy="48006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355DF17-4368-44AA-A15E-16C1FC148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63551" y="964612"/>
            <a:ext cx="126873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phic 18" descr="Guitar">
            <a:extLst>
              <a:ext uri="{FF2B5EF4-FFF2-40B4-BE49-F238E27FC236}">
                <a16:creationId xmlns:a16="http://schemas.microsoft.com/office/drawing/2014/main" id="{F200BAEC-936A-D342-8EB1-92F79F667E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22855" y="639480"/>
            <a:ext cx="1097280" cy="1097280"/>
          </a:xfrm>
          <a:prstGeom prst="rect">
            <a:avLst/>
          </a:prstGeom>
        </p:spPr>
      </p:pic>
      <p:pic>
        <p:nvPicPr>
          <p:cNvPr id="9" name="Graphic 8" descr="Music notation">
            <a:extLst>
              <a:ext uri="{FF2B5EF4-FFF2-40B4-BE49-F238E27FC236}">
                <a16:creationId xmlns:a16="http://schemas.microsoft.com/office/drawing/2014/main" id="{BE22F7DD-7263-1A40-8BBA-FB9EA53676B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06326" y="899769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1903C26-EE25-0B41-A184-F62EFDE7D7BE}"/>
              </a:ext>
            </a:extLst>
          </p:cNvPr>
          <p:cNvSpPr txBox="1"/>
          <p:nvPr/>
        </p:nvSpPr>
        <p:spPr>
          <a:xfrm>
            <a:off x="6455874" y="491136"/>
            <a:ext cx="1268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Rockwell" panose="02060603020205020403" pitchFamily="18" charset="77"/>
              </a:rPr>
              <a:t>SONGS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408614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He Loves Me (Tune of Jingle Bells)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He loves me he hears me and always talks to me. My Jesus cares for me, the one He loves to see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Always by my side never do I hide</a:t>
            </a:r>
          </a:p>
          <a:p>
            <a:pPr marL="114300" indent="0">
              <a:buNone/>
            </a:pPr>
            <a:r>
              <a:rPr lang="en-US" sz="1800" dirty="0"/>
              <a:t>Even with all my sins.. For me He died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I love Him so. I want all to know He’ll always be there where you may go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He hears all I say, He’s with me everyday,</a:t>
            </a:r>
          </a:p>
          <a:p>
            <a:pPr marL="114300" indent="0">
              <a:buNone/>
            </a:pPr>
            <a:r>
              <a:rPr lang="en-US" sz="1800" dirty="0"/>
              <a:t>He loves to hear my voice especially when I pray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Be careful when you talk and the places where you walk when you obey Him your faith is like a rock 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48292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32759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Here I Am Lord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1) I, The Lord of Sea and Sky, I have heard my people cry</a:t>
            </a:r>
          </a:p>
          <a:p>
            <a:pPr marL="114300" indent="0">
              <a:buNone/>
            </a:pPr>
            <a:r>
              <a:rPr lang="en-US" sz="1600" dirty="0"/>
              <a:t>All who dwell in dark and sin, my hand will save</a:t>
            </a:r>
          </a:p>
          <a:p>
            <a:pPr marL="114300" indent="0">
              <a:buNone/>
            </a:pPr>
            <a:r>
              <a:rPr lang="en-US" sz="1600" dirty="0"/>
              <a:t>I who made the stars of night, I will make their darkness bright</a:t>
            </a:r>
          </a:p>
          <a:p>
            <a:pPr marL="114300" indent="0">
              <a:buNone/>
            </a:pPr>
            <a:r>
              <a:rPr lang="en-US" sz="1600" dirty="0"/>
              <a:t>Who will bear my light to them, whom shall I send?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i="1" dirty="0"/>
              <a:t>Refrain: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Here I am Lord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Is it I Lord?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I have heard you calling in the night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I will go, Lord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If you lead me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I will hold your people in my heart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/>
              <a:t>2) I the Lord of snow and rain, I have born my people's pain</a:t>
            </a:r>
          </a:p>
          <a:p>
            <a:pPr marL="114300" indent="0">
              <a:buNone/>
            </a:pPr>
            <a:r>
              <a:rPr lang="en-US" sz="1600" dirty="0"/>
              <a:t>I have wept for love for them, they turn away</a:t>
            </a:r>
          </a:p>
          <a:p>
            <a:pPr marL="114300" indent="0">
              <a:buNone/>
            </a:pPr>
            <a:r>
              <a:rPr lang="en-US" sz="1600" dirty="0"/>
              <a:t>I will break their hearts of stone, Give them hearts for love alone</a:t>
            </a:r>
          </a:p>
          <a:p>
            <a:pPr marL="114300" indent="0">
              <a:buNone/>
            </a:pPr>
            <a:r>
              <a:rPr lang="en-US" sz="1600" dirty="0"/>
              <a:t>I will speak my word to them, whom shall I send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3) I the Lord of wind and flame, I will tend the poor and lame</a:t>
            </a:r>
          </a:p>
          <a:p>
            <a:pPr marL="114300" indent="0">
              <a:buNone/>
            </a:pPr>
            <a:r>
              <a:rPr lang="en-US" sz="1600" dirty="0"/>
              <a:t>I will set a feast for them, my hand will save</a:t>
            </a:r>
          </a:p>
          <a:p>
            <a:pPr marL="114300" indent="0">
              <a:buNone/>
            </a:pPr>
            <a:r>
              <a:rPr lang="en-US" sz="1600" dirty="0"/>
              <a:t>Finest bread I will provide till their hearts be satisfied</a:t>
            </a:r>
          </a:p>
          <a:p>
            <a:pPr marL="114300" indent="0">
              <a:buNone/>
            </a:pPr>
            <a:r>
              <a:rPr lang="en-US" sz="1600" dirty="0"/>
              <a:t>I will give my life to them, whom shall I send</a:t>
            </a:r>
          </a:p>
        </p:txBody>
      </p:sp>
    </p:spTree>
    <p:extLst>
      <p:ext uri="{BB962C8B-B14F-4D97-AF65-F5344CB8AC3E}">
        <p14:creationId xmlns:p14="http://schemas.microsoft.com/office/powerpoint/2010/main" val="828551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Here I Am To Worship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Light of the world</a:t>
            </a:r>
          </a:p>
          <a:p>
            <a:pPr marL="114300" indent="0">
              <a:buNone/>
            </a:pPr>
            <a:r>
              <a:rPr lang="en-US" sz="1800" dirty="0"/>
              <a:t>You stepped down into darkness</a:t>
            </a:r>
          </a:p>
          <a:p>
            <a:pPr marL="114300" indent="0">
              <a:buNone/>
            </a:pPr>
            <a:r>
              <a:rPr lang="en-US" sz="1800" dirty="0"/>
              <a:t>Opened my eyes let me see</a:t>
            </a:r>
          </a:p>
          <a:p>
            <a:pPr marL="114300" indent="0">
              <a:buNone/>
            </a:pPr>
            <a:r>
              <a:rPr lang="en-US" sz="1800" dirty="0"/>
              <a:t>Beauty that made this heart adore You</a:t>
            </a:r>
          </a:p>
          <a:p>
            <a:pPr marL="114300" indent="0">
              <a:buNone/>
            </a:pPr>
            <a:r>
              <a:rPr lang="en-US" sz="1800" dirty="0"/>
              <a:t>Hope of a life spent with You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Here I am to worship</a:t>
            </a:r>
          </a:p>
          <a:p>
            <a:pPr marL="114300" indent="0">
              <a:buNone/>
            </a:pPr>
            <a:r>
              <a:rPr lang="en-US" sz="1800" dirty="0"/>
              <a:t>Here I am to bow down</a:t>
            </a:r>
          </a:p>
          <a:p>
            <a:pPr marL="114300" indent="0">
              <a:buNone/>
            </a:pPr>
            <a:r>
              <a:rPr lang="en-US" sz="1800" dirty="0"/>
              <a:t>Here I am to say that You're my God</a:t>
            </a:r>
          </a:p>
          <a:p>
            <a:pPr marL="114300" indent="0">
              <a:buNone/>
            </a:pPr>
            <a:r>
              <a:rPr lang="en-US" sz="1800" dirty="0"/>
              <a:t>You're altogether lovely</a:t>
            </a:r>
          </a:p>
          <a:p>
            <a:pPr marL="114300" indent="0">
              <a:buNone/>
            </a:pPr>
            <a:r>
              <a:rPr lang="en-US" sz="1800" dirty="0"/>
              <a:t>Altogether worthy</a:t>
            </a:r>
          </a:p>
          <a:p>
            <a:pPr marL="114300" indent="0">
              <a:buNone/>
            </a:pPr>
            <a:r>
              <a:rPr lang="en-US" sz="1800" dirty="0"/>
              <a:t>Altogether wonderful to me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King of all days</a:t>
            </a:r>
          </a:p>
          <a:p>
            <a:pPr marL="114300" indent="0">
              <a:buNone/>
            </a:pPr>
            <a:r>
              <a:rPr lang="en-US" sz="1800" dirty="0"/>
              <a:t>Oh so highly exalted</a:t>
            </a:r>
          </a:p>
          <a:p>
            <a:pPr marL="114300" indent="0">
              <a:buNone/>
            </a:pPr>
            <a:r>
              <a:rPr lang="en-US" sz="1800" dirty="0"/>
              <a:t>Glorious in heaven above</a:t>
            </a:r>
          </a:p>
          <a:p>
            <a:pPr marL="114300" indent="0">
              <a:buNone/>
            </a:pPr>
            <a:r>
              <a:rPr lang="en-US" sz="1800" dirty="0"/>
              <a:t>Humbly You came to the earth You created</a:t>
            </a:r>
          </a:p>
          <a:p>
            <a:pPr marL="114300" indent="0">
              <a:buNone/>
            </a:pPr>
            <a:r>
              <a:rPr lang="en-US" sz="1800" dirty="0"/>
              <a:t>All for love's sake became poor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I'll never know how much it cost</a:t>
            </a:r>
          </a:p>
          <a:p>
            <a:pPr marL="114300" indent="0">
              <a:buNone/>
            </a:pPr>
            <a:r>
              <a:rPr lang="en-US" sz="1800" dirty="0"/>
              <a:t>To see my sin upon that cross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Here I am to worship</a:t>
            </a:r>
          </a:p>
          <a:p>
            <a:pPr marL="114300" indent="0">
              <a:buNone/>
            </a:pPr>
            <a:r>
              <a:rPr lang="en-US" sz="1800" dirty="0"/>
              <a:t>Here I am to bow down</a:t>
            </a:r>
          </a:p>
          <a:p>
            <a:pPr marL="114300" indent="0">
              <a:buNone/>
            </a:pPr>
            <a:r>
              <a:rPr lang="en-US" sz="1800" dirty="0"/>
              <a:t>Here I am to say that You're my God</a:t>
            </a:r>
          </a:p>
          <a:p>
            <a:pPr marL="114300" indent="0">
              <a:buNone/>
            </a:pPr>
            <a:r>
              <a:rPr lang="en-US" sz="1800" dirty="0"/>
              <a:t>You're altogether lovely</a:t>
            </a:r>
          </a:p>
          <a:p>
            <a:pPr marL="114300" indent="0">
              <a:buNone/>
            </a:pPr>
            <a:r>
              <a:rPr lang="en-US" sz="1800" dirty="0"/>
              <a:t>Altogether worthy</a:t>
            </a:r>
          </a:p>
          <a:p>
            <a:pPr marL="114300" indent="0">
              <a:buNone/>
            </a:pPr>
            <a:r>
              <a:rPr lang="en-US" sz="1800" dirty="0"/>
              <a:t>Altogether wonderful to me</a:t>
            </a:r>
          </a:p>
        </p:txBody>
      </p:sp>
    </p:spTree>
    <p:extLst>
      <p:ext uri="{BB962C8B-B14F-4D97-AF65-F5344CB8AC3E}">
        <p14:creationId xmlns:p14="http://schemas.microsoft.com/office/powerpoint/2010/main" val="2220914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181697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His Banner Over Me Is Love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The Lord is mine and I am His</a:t>
            </a:r>
          </a:p>
          <a:p>
            <a:pPr marL="114300" indent="0">
              <a:buNone/>
            </a:pPr>
            <a:r>
              <a:rPr lang="en-US" sz="2000" dirty="0"/>
              <a:t>His banner over me is love (3)</a:t>
            </a:r>
          </a:p>
          <a:p>
            <a:pPr marL="114300" indent="0">
              <a:buNone/>
            </a:pPr>
            <a:r>
              <a:rPr lang="en-US" sz="2000" dirty="0"/>
              <a:t> </a:t>
            </a:r>
          </a:p>
          <a:p>
            <a:pPr marL="114300" indent="0">
              <a:buNone/>
            </a:pPr>
            <a:r>
              <a:rPr lang="en-US" sz="2000" dirty="0"/>
              <a:t>He is the vine and we are the branches</a:t>
            </a:r>
          </a:p>
          <a:p>
            <a:pPr marL="114300" indent="0">
              <a:buNone/>
            </a:pPr>
            <a:r>
              <a:rPr lang="en-US" sz="2000" dirty="0"/>
              <a:t>His banner over me is love (3)</a:t>
            </a:r>
          </a:p>
          <a:p>
            <a:pPr marL="114300" indent="0">
              <a:buNone/>
            </a:pPr>
            <a:r>
              <a:rPr lang="en-US" sz="2000" dirty="0"/>
              <a:t> </a:t>
            </a:r>
          </a:p>
          <a:p>
            <a:pPr marL="114300" indent="0">
              <a:buNone/>
            </a:pPr>
            <a:r>
              <a:rPr lang="en-US" sz="2000" dirty="0"/>
              <a:t>He lifted me up into heavenly places</a:t>
            </a:r>
          </a:p>
          <a:p>
            <a:pPr marL="114300" indent="0">
              <a:buNone/>
            </a:pPr>
            <a:r>
              <a:rPr lang="en-US" sz="2000" dirty="0"/>
              <a:t>His banner over me is love (3)</a:t>
            </a:r>
          </a:p>
          <a:p>
            <a:pPr marL="114300" indent="0">
              <a:buNone/>
            </a:pPr>
            <a:r>
              <a:rPr lang="en-US" sz="2000" dirty="0"/>
              <a:t> </a:t>
            </a:r>
          </a:p>
          <a:p>
            <a:pPr marL="114300" indent="0">
              <a:buNone/>
            </a:pPr>
            <a:r>
              <a:rPr lang="en-US" sz="2000" dirty="0"/>
              <a:t>The Lord is mine and I am His</a:t>
            </a:r>
          </a:p>
          <a:p>
            <a:pPr marL="114300" indent="0">
              <a:buNone/>
            </a:pPr>
            <a:r>
              <a:rPr lang="en-US" sz="2000" dirty="0"/>
              <a:t>His banner over me is love (3)</a:t>
            </a:r>
          </a:p>
        </p:txBody>
      </p:sp>
    </p:spTree>
    <p:extLst>
      <p:ext uri="{BB962C8B-B14F-4D97-AF65-F5344CB8AC3E}">
        <p14:creationId xmlns:p14="http://schemas.microsoft.com/office/powerpoint/2010/main" val="33856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663257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Hold My Hand, O Lord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1) Hold my hand O Lord</a:t>
            </a:r>
          </a:p>
          <a:p>
            <a:pPr marL="114300" indent="0">
              <a:buNone/>
            </a:pPr>
            <a:r>
              <a:rPr lang="en-US" sz="1600" dirty="0"/>
              <a:t>Like You held Peter's hand</a:t>
            </a:r>
          </a:p>
          <a:p>
            <a:pPr marL="114300" indent="0">
              <a:buNone/>
            </a:pPr>
            <a:r>
              <a:rPr lang="en-US" sz="1600" dirty="0"/>
              <a:t>When he started to drown</a:t>
            </a:r>
          </a:p>
          <a:p>
            <a:pPr marL="114300" indent="0">
              <a:buNone/>
            </a:pPr>
            <a:r>
              <a:rPr lang="en-US" sz="1600" dirty="0"/>
              <a:t>You gently held his hand</a:t>
            </a:r>
          </a:p>
          <a:p>
            <a:pPr marL="114300" indent="0">
              <a:buNone/>
            </a:pPr>
            <a:r>
              <a:rPr lang="en-US" sz="1600" dirty="0"/>
              <a:t>Lifted him over the waves, and made him feel safe (2)</a:t>
            </a:r>
          </a:p>
          <a:p>
            <a:pPr marL="114300" indent="0">
              <a:buNone/>
            </a:pPr>
            <a:r>
              <a:rPr lang="en-US" sz="1600" dirty="0"/>
              <a:t>And me too O Lord, hold my hand (2)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2) The waves are strong for me</a:t>
            </a:r>
          </a:p>
          <a:p>
            <a:pPr marL="114300" indent="0">
              <a:buNone/>
            </a:pPr>
            <a:r>
              <a:rPr lang="en-US" sz="1600" dirty="0"/>
              <a:t>Makes my heart tremble</a:t>
            </a:r>
          </a:p>
          <a:p>
            <a:pPr marL="114300" indent="0">
              <a:buNone/>
            </a:pPr>
            <a:r>
              <a:rPr lang="en-US" sz="1600" dirty="0"/>
              <a:t>And the winds O Lord are strong</a:t>
            </a:r>
          </a:p>
          <a:p>
            <a:pPr marL="114300" indent="0">
              <a:buNone/>
            </a:pPr>
            <a:r>
              <a:rPr lang="en-US" sz="1600" dirty="0"/>
              <a:t>I´m not able to stand</a:t>
            </a:r>
          </a:p>
          <a:p>
            <a:pPr marL="114300" indent="0">
              <a:buNone/>
            </a:pPr>
            <a:r>
              <a:rPr lang="en-US" sz="1600" dirty="0"/>
              <a:t>When the ship goes up and down, and rocks are in the way (2)</a:t>
            </a:r>
          </a:p>
          <a:p>
            <a:pPr marL="114300" indent="0">
              <a:buNone/>
            </a:pPr>
            <a:r>
              <a:rPr lang="en-US" sz="1600" dirty="0"/>
              <a:t>Tell the waves to be calm, and hold me in Your arms (2)</a:t>
            </a:r>
          </a:p>
          <a:p>
            <a:pPr marL="114300" indent="0">
              <a:buNone/>
            </a:pPr>
            <a:r>
              <a:rPr lang="en-US" sz="1600" dirty="0"/>
              <a:t>3) Enter my ship O Lord </a:t>
            </a:r>
          </a:p>
          <a:p>
            <a:pPr marL="114300" indent="0">
              <a:buNone/>
            </a:pPr>
            <a:r>
              <a:rPr lang="en-US" sz="1600" dirty="0"/>
              <a:t>And also in my life</a:t>
            </a:r>
          </a:p>
          <a:p>
            <a:pPr marL="114300" indent="0">
              <a:buNone/>
            </a:pPr>
            <a:r>
              <a:rPr lang="en-US" sz="1600" dirty="0"/>
              <a:t>Cast my fear away</a:t>
            </a:r>
          </a:p>
          <a:p>
            <a:pPr marL="114300" indent="0">
              <a:buNone/>
            </a:pPr>
            <a:r>
              <a:rPr lang="en-US" sz="1600" dirty="0"/>
              <a:t>And heal all my pain</a:t>
            </a:r>
          </a:p>
          <a:p>
            <a:pPr marL="114300" indent="0">
              <a:buNone/>
            </a:pPr>
            <a:r>
              <a:rPr lang="en-US" sz="1600" dirty="0"/>
              <a:t>And dwell in my heart, and fill it with Your peace (2)</a:t>
            </a:r>
          </a:p>
          <a:p>
            <a:pPr marL="114300" indent="0">
              <a:buNone/>
            </a:pPr>
            <a:r>
              <a:rPr lang="en-US" sz="1600" dirty="0"/>
              <a:t>Never leave me alone to walk in my path (2)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4) My faith O Lord is weak</a:t>
            </a:r>
          </a:p>
          <a:p>
            <a:pPr marL="114300" indent="0">
              <a:buNone/>
            </a:pPr>
            <a:r>
              <a:rPr lang="en-US" sz="1600" dirty="0"/>
              <a:t>Strengthen my faith </a:t>
            </a:r>
          </a:p>
          <a:p>
            <a:pPr marL="114300" indent="0">
              <a:buNone/>
            </a:pPr>
            <a:r>
              <a:rPr lang="en-US" sz="1600" dirty="0"/>
              <a:t>And If I ever doubt You</a:t>
            </a:r>
          </a:p>
          <a:p>
            <a:pPr marL="114300" indent="0">
              <a:buNone/>
            </a:pPr>
            <a:r>
              <a:rPr lang="en-US" sz="1600" dirty="0"/>
              <a:t>Or get lost in the way</a:t>
            </a:r>
          </a:p>
          <a:p>
            <a:pPr marL="114300" indent="0">
              <a:buNone/>
            </a:pPr>
            <a:r>
              <a:rPr lang="en-US" sz="1600" dirty="0"/>
              <a:t>Bring me back to live with You all my life (2)</a:t>
            </a:r>
          </a:p>
          <a:p>
            <a:pPr marL="114300" indent="0">
              <a:buNone/>
            </a:pPr>
            <a:r>
              <a:rPr lang="en-US" sz="1600" dirty="0"/>
              <a:t>You are my Father Lord, Your heart is full of love (2)</a:t>
            </a:r>
          </a:p>
        </p:txBody>
      </p:sp>
    </p:spTree>
    <p:extLst>
      <p:ext uri="{BB962C8B-B14F-4D97-AF65-F5344CB8AC3E}">
        <p14:creationId xmlns:p14="http://schemas.microsoft.com/office/powerpoint/2010/main" val="130237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709556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Could I Forget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How could I forget, the One who died for me</a:t>
            </a:r>
          </a:p>
          <a:p>
            <a:pPr marL="114300" indent="0">
              <a:buNone/>
            </a:pPr>
            <a:r>
              <a:rPr lang="en-US" sz="1600" dirty="0"/>
              <a:t>How could I forget His side that had to bleed</a:t>
            </a:r>
          </a:p>
          <a:p>
            <a:pPr marL="114300" indent="0">
              <a:buNone/>
            </a:pPr>
            <a:r>
              <a:rPr lang="en-US" sz="1600" dirty="0"/>
              <a:t>He who saw me in my misery so He came running to meet me</a:t>
            </a:r>
          </a:p>
          <a:p>
            <a:pPr marL="114300" indent="0">
              <a:buNone/>
            </a:pPr>
            <a:r>
              <a:rPr lang="en-US" sz="1600" dirty="0"/>
              <a:t>He who bought me and redeemed me broke my chains and set me free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How could I forget your kindness through the years</a:t>
            </a:r>
          </a:p>
          <a:p>
            <a:pPr marL="114300" indent="0">
              <a:buNone/>
            </a:pPr>
            <a:r>
              <a:rPr lang="en-US" sz="1600" dirty="0"/>
              <a:t>Your right hand always reaching out to me</a:t>
            </a:r>
          </a:p>
          <a:p>
            <a:pPr marL="114300" indent="0">
              <a:buNone/>
            </a:pPr>
            <a:r>
              <a:rPr lang="en-US" sz="1600" dirty="0"/>
              <a:t>In my joys and in my sorrows, in all of life’s storms</a:t>
            </a:r>
          </a:p>
          <a:p>
            <a:pPr marL="114300" indent="0">
              <a:buNone/>
            </a:pPr>
            <a:r>
              <a:rPr lang="en-US" sz="1600" dirty="0"/>
              <a:t>You've become my friend and fortress, You are the One to whom I call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Help me Lord I want to lose myself in You</a:t>
            </a:r>
          </a:p>
          <a:p>
            <a:pPr marL="114300" indent="0">
              <a:buNone/>
            </a:pPr>
            <a:r>
              <a:rPr lang="en-US" sz="1600" dirty="0"/>
              <a:t>All my pride has blinded me from seeing You.</a:t>
            </a:r>
          </a:p>
          <a:p>
            <a:pPr marL="114300" indent="0">
              <a:buNone/>
            </a:pPr>
            <a:r>
              <a:rPr lang="en-US" sz="1600" dirty="0"/>
              <a:t>So I'll keep watching and praying setting my eyes on You </a:t>
            </a:r>
          </a:p>
          <a:p>
            <a:pPr marL="114300" indent="0">
              <a:buNone/>
            </a:pPr>
            <a:r>
              <a:rPr lang="en-US" sz="1600" dirty="0"/>
              <a:t>Trusting in your sure promises that You will be there for me soon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51485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50121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 Call On the Lord (1/2)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1) I call on the Lord, In time of prayer,</a:t>
            </a:r>
          </a:p>
          <a:p>
            <a:pPr marL="114300" indent="0">
              <a:buNone/>
            </a:pPr>
            <a:r>
              <a:rPr lang="en-US" sz="1600" dirty="0"/>
              <a:t>Times of despair, More than I can bear,</a:t>
            </a:r>
          </a:p>
          <a:p>
            <a:pPr marL="114300" indent="0">
              <a:buNone/>
            </a:pPr>
            <a:r>
              <a:rPr lang="en-US" sz="1600" dirty="0"/>
              <a:t>In dire need of care.</a:t>
            </a:r>
          </a:p>
          <a:p>
            <a:pPr marL="114300" indent="0">
              <a:buNone/>
            </a:pPr>
            <a:r>
              <a:rPr lang="en-US" sz="1600" dirty="0"/>
              <a:t>For sinners, For believers,</a:t>
            </a:r>
          </a:p>
          <a:p>
            <a:pPr marL="114300" indent="0">
              <a:buNone/>
            </a:pPr>
            <a:r>
              <a:rPr lang="en-US" sz="1600" dirty="0"/>
              <a:t>For wrongdoers, For blasphemers.</a:t>
            </a:r>
          </a:p>
          <a:p>
            <a:pPr marL="114300" indent="0">
              <a:buNone/>
            </a:pPr>
            <a:r>
              <a:rPr lang="en-US" sz="1600" dirty="0"/>
              <a:t>I’m one of them!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2) I call on the Merciful, My Lord, the Kind</a:t>
            </a:r>
          </a:p>
          <a:p>
            <a:pPr marL="114300" indent="0">
              <a:buNone/>
            </a:pPr>
            <a:r>
              <a:rPr lang="en-US" sz="1600" dirty="0"/>
              <a:t>Please help me find, The gifts of your grace,</a:t>
            </a:r>
          </a:p>
          <a:p>
            <a:pPr marL="114300" indent="0">
              <a:buNone/>
            </a:pPr>
            <a:r>
              <a:rPr lang="en-US" sz="1600" dirty="0"/>
              <a:t>Your warm embrace.</a:t>
            </a:r>
          </a:p>
          <a:p>
            <a:pPr marL="114300" indent="0">
              <a:buNone/>
            </a:pPr>
            <a:r>
              <a:rPr lang="en-US" sz="1600" dirty="0"/>
              <a:t>For those who repent, For those who regret,</a:t>
            </a:r>
          </a:p>
          <a:p>
            <a:pPr marL="114300" indent="0">
              <a:buNone/>
            </a:pPr>
            <a:r>
              <a:rPr lang="en-US" sz="1600" dirty="0"/>
              <a:t>For those wait, For those who weep.</a:t>
            </a:r>
          </a:p>
          <a:p>
            <a:pPr marL="114300" indent="0">
              <a:buNone/>
            </a:pPr>
            <a:r>
              <a:rPr lang="en-US" sz="1600" dirty="0"/>
              <a:t>I’m one of them!</a:t>
            </a:r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r>
              <a:rPr lang="en-US" sz="1600" dirty="0"/>
              <a:t>3) I call on the Christ, The One, the one for whom I long,</a:t>
            </a:r>
          </a:p>
          <a:p>
            <a:pPr marL="114300" indent="0">
              <a:buNone/>
            </a:pPr>
            <a:r>
              <a:rPr lang="en-US" sz="1600" dirty="0"/>
              <a:t>The mighty and strong, Please don’t delay,</a:t>
            </a:r>
          </a:p>
          <a:p>
            <a:pPr marL="114300" indent="0">
              <a:buNone/>
            </a:pPr>
            <a:r>
              <a:rPr lang="en-US" sz="1600" dirty="0"/>
              <a:t>Show me your way.</a:t>
            </a:r>
          </a:p>
          <a:p>
            <a:pPr marL="114300" indent="0">
              <a:buNone/>
            </a:pPr>
            <a:r>
              <a:rPr lang="en-US" sz="1600" dirty="0"/>
              <a:t>Of those who toil, Of those who fail,</a:t>
            </a:r>
          </a:p>
          <a:p>
            <a:pPr marL="114300" indent="0">
              <a:buNone/>
            </a:pPr>
            <a:r>
              <a:rPr lang="en-US" sz="1600" dirty="0"/>
              <a:t>Of those who tire, Of those who fight.</a:t>
            </a:r>
          </a:p>
          <a:p>
            <a:pPr marL="114300" indent="0">
              <a:buNone/>
            </a:pPr>
            <a:r>
              <a:rPr lang="en-US" sz="1600" dirty="0"/>
              <a:t>I’m one of them!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4) I call the Beloved, Sweet is your name,</a:t>
            </a:r>
          </a:p>
          <a:p>
            <a:pPr marL="114300" indent="0">
              <a:buNone/>
            </a:pPr>
            <a:r>
              <a:rPr lang="en-US" sz="1600" dirty="0"/>
              <a:t>Who you became, Nailed for my sake,</a:t>
            </a:r>
          </a:p>
          <a:p>
            <a:pPr marL="114300" indent="0">
              <a:buNone/>
            </a:pPr>
            <a:r>
              <a:rPr lang="en-US" sz="1600" dirty="0"/>
              <a:t>Your body to break.</a:t>
            </a:r>
          </a:p>
          <a:p>
            <a:pPr marL="114300" indent="0">
              <a:buNone/>
            </a:pPr>
            <a:r>
              <a:rPr lang="en-US" sz="1600" dirty="0"/>
              <a:t>For those who fear, For those who worry,</a:t>
            </a:r>
          </a:p>
          <a:p>
            <a:pPr marL="114300" indent="0">
              <a:buNone/>
            </a:pPr>
            <a:r>
              <a:rPr lang="en-US" sz="1600" dirty="0"/>
              <a:t>For those in need, For those in anguish.</a:t>
            </a:r>
          </a:p>
          <a:p>
            <a:pPr marL="114300" indent="0">
              <a:buNone/>
            </a:pPr>
            <a:r>
              <a:rPr lang="en-US" sz="1600" dirty="0"/>
              <a:t>I’m one of them!</a:t>
            </a:r>
          </a:p>
        </p:txBody>
      </p:sp>
    </p:spTree>
    <p:extLst>
      <p:ext uri="{BB962C8B-B14F-4D97-AF65-F5344CB8AC3E}">
        <p14:creationId xmlns:p14="http://schemas.microsoft.com/office/powerpoint/2010/main" val="1085519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593809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 Call On the Lord (2/2)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5) I call on the Great, Ruler of the earth,</a:t>
            </a:r>
          </a:p>
          <a:p>
            <a:pPr marL="114300" indent="0">
              <a:buNone/>
            </a:pPr>
            <a:r>
              <a:rPr lang="en-US" sz="1600" dirty="0"/>
              <a:t>The stars, the universe, And all that you command,</a:t>
            </a:r>
          </a:p>
          <a:p>
            <a:pPr marL="114300" indent="0">
              <a:buNone/>
            </a:pPr>
            <a:r>
              <a:rPr lang="en-US" sz="1600" dirty="0"/>
              <a:t>At your right hand.</a:t>
            </a:r>
          </a:p>
          <a:p>
            <a:pPr marL="114300" indent="0">
              <a:buNone/>
            </a:pPr>
            <a:r>
              <a:rPr lang="en-US" sz="1600" dirty="0"/>
              <a:t>For the helpless, For the hopeless,</a:t>
            </a:r>
          </a:p>
          <a:p>
            <a:pPr marL="114300" indent="0">
              <a:buNone/>
            </a:pPr>
            <a:r>
              <a:rPr lang="en-US" sz="1600" dirty="0"/>
              <a:t>For those who cry, For those in distress.</a:t>
            </a:r>
          </a:p>
          <a:p>
            <a:pPr marL="114300" indent="0">
              <a:buNone/>
            </a:pPr>
            <a:r>
              <a:rPr lang="en-US" sz="1600" dirty="0"/>
              <a:t>I’m one of them!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6) I call on the wise, In whom I delight,</a:t>
            </a:r>
          </a:p>
          <a:p>
            <a:pPr marL="114300" indent="0">
              <a:buNone/>
            </a:pPr>
            <a:r>
              <a:rPr lang="en-US" sz="1600" dirty="0"/>
              <a:t>In whom I invite, To dwell in my heart,</a:t>
            </a:r>
          </a:p>
          <a:p>
            <a:pPr marL="114300" indent="0">
              <a:buNone/>
            </a:pPr>
            <a:r>
              <a:rPr lang="en-US" sz="1600" dirty="0"/>
              <a:t>And set me apart.</a:t>
            </a:r>
          </a:p>
          <a:p>
            <a:pPr marL="114300" indent="0">
              <a:buNone/>
            </a:pPr>
            <a:r>
              <a:rPr lang="en-US" sz="1600" dirty="0"/>
              <a:t>For those who ask, For those who want,</a:t>
            </a:r>
          </a:p>
          <a:p>
            <a:pPr marL="114300" indent="0">
              <a:buNone/>
            </a:pPr>
            <a:r>
              <a:rPr lang="en-US" sz="1600" dirty="0"/>
              <a:t>For those who hunger, For those who thirst,</a:t>
            </a:r>
          </a:p>
          <a:p>
            <a:pPr marL="114300" indent="0">
              <a:buNone/>
            </a:pPr>
            <a:r>
              <a:rPr lang="en-US" sz="1600" dirty="0"/>
              <a:t>I’m one of them!</a:t>
            </a:r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r>
              <a:rPr lang="en-US" sz="1600" dirty="0"/>
              <a:t>7) I call on the weary, The burdened and the weak, </a:t>
            </a:r>
          </a:p>
          <a:p>
            <a:pPr marL="114300" indent="0">
              <a:buNone/>
            </a:pPr>
            <a:r>
              <a:rPr lang="en-US" sz="1600" dirty="0"/>
              <a:t>Come to me and see, My burden is light,</a:t>
            </a:r>
          </a:p>
          <a:p>
            <a:pPr marL="114300" indent="0">
              <a:buNone/>
            </a:pPr>
            <a:r>
              <a:rPr lang="en-US" sz="1600" dirty="0"/>
              <a:t>And my yoke is sweet</a:t>
            </a:r>
          </a:p>
          <a:p>
            <a:pPr marL="114300" indent="0">
              <a:buNone/>
            </a:pPr>
            <a:r>
              <a:rPr lang="en-US" sz="1600" dirty="0"/>
              <a:t>You who believe, You who bring peace,</a:t>
            </a:r>
          </a:p>
          <a:p>
            <a:pPr marL="114300" indent="0">
              <a:buNone/>
            </a:pPr>
            <a:r>
              <a:rPr lang="en-US" sz="1600" dirty="0"/>
              <a:t>You the righteous, You who worship.</a:t>
            </a:r>
          </a:p>
          <a:p>
            <a:pPr marL="114300" indent="0">
              <a:buNone/>
            </a:pPr>
            <a:r>
              <a:rPr lang="en-US" sz="1600" dirty="0"/>
              <a:t>Oh, how I wish… to be like them!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793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813728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 Love You Lord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114300" indent="0">
              <a:buNone/>
            </a:pPr>
            <a:r>
              <a:rPr lang="en-US" sz="2400" dirty="0"/>
              <a:t>I love You Lord,</a:t>
            </a:r>
          </a:p>
          <a:p>
            <a:pPr marL="114300" indent="0">
              <a:buNone/>
            </a:pPr>
            <a:r>
              <a:rPr lang="en-US" sz="2400" dirty="0"/>
              <a:t>And I lift my voice,</a:t>
            </a:r>
          </a:p>
          <a:p>
            <a:pPr marL="114300" indent="0">
              <a:buNone/>
            </a:pPr>
            <a:r>
              <a:rPr lang="en-US" sz="2400" dirty="0"/>
              <a:t>To worship You,</a:t>
            </a:r>
          </a:p>
          <a:p>
            <a:pPr marL="114300" indent="0">
              <a:buNone/>
            </a:pPr>
            <a:r>
              <a:rPr lang="en-US" sz="2400" dirty="0"/>
              <a:t>O my soul, rejoice.</a:t>
            </a:r>
          </a:p>
          <a:p>
            <a:pPr marL="114300" indent="0">
              <a:buNone/>
            </a:pPr>
            <a:r>
              <a:rPr lang="en-US" sz="2400" dirty="0"/>
              <a:t> </a:t>
            </a:r>
          </a:p>
          <a:p>
            <a:pPr marL="114300" indent="0">
              <a:buNone/>
            </a:pPr>
            <a:r>
              <a:rPr lang="en-US" sz="2400" dirty="0"/>
              <a:t>Take joy my King,</a:t>
            </a:r>
          </a:p>
          <a:p>
            <a:pPr marL="114300" indent="0">
              <a:buNone/>
            </a:pPr>
            <a:r>
              <a:rPr lang="en-US" sz="2400" dirty="0"/>
              <a:t>In what You hear,</a:t>
            </a:r>
          </a:p>
          <a:p>
            <a:pPr marL="114300" indent="0">
              <a:buNone/>
            </a:pPr>
            <a:r>
              <a:rPr lang="en-US" sz="2400" dirty="0"/>
              <a:t>May it be a sweet, sweet sound,</a:t>
            </a:r>
          </a:p>
          <a:p>
            <a:pPr marL="114300" indent="0">
              <a:buNone/>
            </a:pPr>
            <a:r>
              <a:rPr lang="en-US" sz="2400" dirty="0"/>
              <a:t>In Your ear.</a:t>
            </a:r>
          </a:p>
        </p:txBody>
      </p:sp>
    </p:spTree>
    <p:extLst>
      <p:ext uri="{BB962C8B-B14F-4D97-AF65-F5344CB8AC3E}">
        <p14:creationId xmlns:p14="http://schemas.microsoft.com/office/powerpoint/2010/main" val="4080748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825303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 Place My Soul (1/2)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I place my soul into Your hands my Lord Jesus Christ</a:t>
            </a:r>
            <a:br>
              <a:rPr lang="en-US" sz="1600" dirty="0"/>
            </a:br>
            <a:r>
              <a:rPr lang="en-US" sz="1600" dirty="0"/>
              <a:t>Lead me cause I depend on You, lead me and I'll serve You</a:t>
            </a:r>
            <a:br>
              <a:rPr lang="en-US" sz="1600" dirty="0"/>
            </a:br>
            <a:r>
              <a:rPr lang="en-US" sz="1600" dirty="0"/>
              <a:t>Please be my guide in every way, be my guard I won't go astray</a:t>
            </a:r>
            <a:br>
              <a:rPr lang="en-US" sz="1600" dirty="0"/>
            </a:br>
            <a:r>
              <a:rPr lang="en-US" sz="1600" dirty="0"/>
              <a:t>Sanctify my heart and my needs until I see You Lord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Refrain: As You have always said Oh source of all goodness (2)</a:t>
            </a:r>
            <a:br>
              <a:rPr lang="en-US" sz="1600" dirty="0"/>
            </a:br>
            <a:r>
              <a:rPr lang="en-US" sz="1600" dirty="0"/>
              <a:t>Come unto Me all You weary</a:t>
            </a:r>
            <a:br>
              <a:rPr lang="en-US" sz="1600" dirty="0"/>
            </a:br>
            <a:r>
              <a:rPr lang="en-US" sz="1600" dirty="0"/>
              <a:t>Come unto Me and You'll find rest</a:t>
            </a:r>
            <a:br>
              <a:rPr lang="en-US" sz="1600" dirty="0"/>
            </a:br>
            <a:r>
              <a:rPr lang="en-US" sz="1600" dirty="0"/>
              <a:t>Come unto Me I am the way</a:t>
            </a:r>
            <a:br>
              <a:rPr lang="en-US" sz="1600" dirty="0"/>
            </a:br>
            <a:r>
              <a:rPr lang="en-US" sz="1600" dirty="0"/>
              <a:t>I am the truth and life</a:t>
            </a:r>
            <a:br>
              <a:rPr lang="en-US" sz="1600" dirty="0"/>
            </a:br>
            <a:r>
              <a:rPr lang="en-US" sz="1600" dirty="0"/>
              <a:t>When my life gets filled with worries and darkness overwhelms</a:t>
            </a:r>
            <a:br>
              <a:rPr lang="en-US" sz="1600" dirty="0"/>
            </a:br>
            <a:r>
              <a:rPr lang="en-US" sz="1600" dirty="0"/>
              <a:t>The clouds will be dispersed away by You O prince of peace</a:t>
            </a:r>
            <a:br>
              <a:rPr lang="en-US" sz="1600" dirty="0"/>
            </a:br>
            <a:r>
              <a:rPr lang="en-US" sz="1600" dirty="0"/>
              <a:t>You are my shield, You are my hope</a:t>
            </a:r>
            <a:br>
              <a:rPr lang="en-US" sz="1600" dirty="0"/>
            </a:br>
            <a:r>
              <a:rPr lang="en-US" sz="1600" dirty="0"/>
              <a:t>You are my strength, You are my goal</a:t>
            </a:r>
            <a:br>
              <a:rPr lang="en-US" sz="1600" dirty="0"/>
            </a:br>
            <a:r>
              <a:rPr lang="en-US" sz="1600" dirty="0"/>
              <a:t>You are the perfect love, 0 Lord, of whom then shall I fear?</a:t>
            </a:r>
            <a:br>
              <a:rPr lang="en-US" sz="1600" dirty="0"/>
            </a:br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28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87900" y="17099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ckwell" panose="02060603020205020403" pitchFamily="18" charset="77"/>
              </a:rPr>
              <a:t>Songs (1/2)</a:t>
            </a:r>
            <a:endParaRPr dirty="0">
              <a:latin typeface="Rockwell" panose="02060603020205020403" pitchFamily="18" charset="77"/>
            </a:endParaRPr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170822" y="857096"/>
            <a:ext cx="8751503" cy="4115410"/>
          </a:xfrm>
          <a:prstGeom prst="rect">
            <a:avLst/>
          </a:prstGeom>
        </p:spPr>
        <p:txBody>
          <a:bodyPr spcFirstLastPara="1" wrap="square" lIns="91425" tIns="91425" rIns="91425" bIns="91425" numCol="3" anchor="t" anchorCtr="0">
            <a:no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 in All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Awesome God 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Create in Me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Father God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Fill My Cup, Lord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 Loves Me (Tune of Jingle Bells)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  <a:hlinkClick r:id="rId9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1430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 I A</a:t>
            </a: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</a:t>
            </a: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Lord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His Banner Over Me Is Love 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  <a:p>
            <a:pPr marL="0" lv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Hold My Hand O Lord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  <a:p>
            <a:pPr marL="0" lv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Could I Forget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Call On The Lord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Love You Lord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Place My Soul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  <a:hlinkClick r:id="rId16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 My Father’s House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  <a:hlinkClick r:id="rId18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Lord I Need You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Lord Reign In Me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2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Mary Our Mother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  <a:hlinkClick r:id="rId21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2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May The Words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2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 Coptic Church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0" indent="0" algn="ctr">
              <a:lnSpc>
                <a:spcPct val="16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hlinkClick r:id="rId2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 Lord Precious Jesus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hlinkClick r:id="rId2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 Don’t Leave Me Alone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 Virgin My Mother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2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 Rejoice My Soul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2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 Take My Hand </a:t>
            </a: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2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Dear Savior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2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 The Deep, Deep Love Of Jesus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2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 You Oh Great Potter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3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Oh Tell Me John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3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One Day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2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Psalm 112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</p:txBody>
      </p:sp>
      <p:pic>
        <p:nvPicPr>
          <p:cNvPr id="7" name="Graphic 6" descr="Guitar">
            <a:extLst>
              <a:ext uri="{FF2B5EF4-FFF2-40B4-BE49-F238E27FC236}">
                <a16:creationId xmlns:a16="http://schemas.microsoft.com/office/drawing/2014/main" id="{502E8F24-5661-7D4F-BE8F-4728709D9DB9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38203" y="1034525"/>
            <a:ext cx="228600" cy="228600"/>
          </a:xfrm>
          <a:prstGeom prst="rect">
            <a:avLst/>
          </a:prstGeom>
        </p:spPr>
      </p:pic>
      <p:pic>
        <p:nvPicPr>
          <p:cNvPr id="8" name="Graphic 7" descr="Guitar">
            <a:extLst>
              <a:ext uri="{FF2B5EF4-FFF2-40B4-BE49-F238E27FC236}">
                <a16:creationId xmlns:a16="http://schemas.microsoft.com/office/drawing/2014/main" id="{6B354175-A662-0943-867D-6245899952CC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38203" y="1406707"/>
            <a:ext cx="228600" cy="228600"/>
          </a:xfrm>
          <a:prstGeom prst="rect">
            <a:avLst/>
          </a:prstGeom>
        </p:spPr>
      </p:pic>
      <p:pic>
        <p:nvPicPr>
          <p:cNvPr id="9" name="Graphic 8" descr="Guitar">
            <a:extLst>
              <a:ext uri="{FF2B5EF4-FFF2-40B4-BE49-F238E27FC236}">
                <a16:creationId xmlns:a16="http://schemas.microsoft.com/office/drawing/2014/main" id="{A9B626BE-98F2-6E45-9085-D107FAAE074A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38203" y="1721136"/>
            <a:ext cx="228600" cy="228600"/>
          </a:xfrm>
          <a:prstGeom prst="rect">
            <a:avLst/>
          </a:prstGeom>
        </p:spPr>
      </p:pic>
      <p:pic>
        <p:nvPicPr>
          <p:cNvPr id="11" name="Graphic 10" descr="Guitar">
            <a:extLst>
              <a:ext uri="{FF2B5EF4-FFF2-40B4-BE49-F238E27FC236}">
                <a16:creationId xmlns:a16="http://schemas.microsoft.com/office/drawing/2014/main" id="{9101D689-3906-3142-AE39-A3B06561C1DD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38203" y="2457450"/>
            <a:ext cx="228600" cy="228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6A7A29-2245-3B46-BA3D-DD067EC2215F}"/>
              </a:ext>
            </a:extLst>
          </p:cNvPr>
          <p:cNvSpPr txBox="1"/>
          <p:nvPr/>
        </p:nvSpPr>
        <p:spPr>
          <a:xfrm>
            <a:off x="331377" y="4721292"/>
            <a:ext cx="47229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E11E2D"/>
                </a:solidFill>
                <a:latin typeface="Gill Sans Nova" panose="020B0602020104020203" pitchFamily="34" charset="0"/>
              </a:rPr>
              <a:t>indicates a worship song for which you may find the music notes online. </a:t>
            </a:r>
          </a:p>
        </p:txBody>
      </p:sp>
      <p:pic>
        <p:nvPicPr>
          <p:cNvPr id="23" name="Graphic 22" descr="Guitar">
            <a:extLst>
              <a:ext uri="{FF2B5EF4-FFF2-40B4-BE49-F238E27FC236}">
                <a16:creationId xmlns:a16="http://schemas.microsoft.com/office/drawing/2014/main" id="{5848B26B-012A-C547-A569-74667792E076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207029" y="4765587"/>
            <a:ext cx="182880" cy="182880"/>
          </a:xfrm>
          <a:prstGeom prst="rect">
            <a:avLst/>
          </a:prstGeom>
        </p:spPr>
      </p:pic>
      <p:pic>
        <p:nvPicPr>
          <p:cNvPr id="2" name="Graphic 1" descr="Guitar">
            <a:extLst>
              <a:ext uri="{FF2B5EF4-FFF2-40B4-BE49-F238E27FC236}">
                <a16:creationId xmlns:a16="http://schemas.microsoft.com/office/drawing/2014/main" id="{CE238283-0794-93DC-AED4-2FB9BE4A8556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838203" y="3221214"/>
            <a:ext cx="228600" cy="228600"/>
          </a:xfrm>
          <a:prstGeom prst="rect">
            <a:avLst/>
          </a:prstGeom>
        </p:spPr>
      </p:pic>
      <p:pic>
        <p:nvPicPr>
          <p:cNvPr id="5" name="Graphic 4" descr="Guitar">
            <a:extLst>
              <a:ext uri="{FF2B5EF4-FFF2-40B4-BE49-F238E27FC236}">
                <a16:creationId xmlns:a16="http://schemas.microsoft.com/office/drawing/2014/main" id="{720A7DEE-032F-ED68-0D01-575B00A428A2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510283" y="2457450"/>
            <a:ext cx="228600" cy="228600"/>
          </a:xfrm>
          <a:prstGeom prst="rect">
            <a:avLst/>
          </a:prstGeom>
        </p:spPr>
      </p:pic>
      <p:pic>
        <p:nvPicPr>
          <p:cNvPr id="6" name="Graphic 5" descr="Guitar">
            <a:extLst>
              <a:ext uri="{FF2B5EF4-FFF2-40B4-BE49-F238E27FC236}">
                <a16:creationId xmlns:a16="http://schemas.microsoft.com/office/drawing/2014/main" id="{71D73D75-2058-B680-80BE-E1A522AFAFE8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510283" y="2835400"/>
            <a:ext cx="228600" cy="228600"/>
          </a:xfrm>
          <a:prstGeom prst="rect">
            <a:avLst/>
          </a:prstGeom>
        </p:spPr>
      </p:pic>
      <p:pic>
        <p:nvPicPr>
          <p:cNvPr id="22" name="Graphic 21" descr="Guitar">
            <a:extLst>
              <a:ext uri="{FF2B5EF4-FFF2-40B4-BE49-F238E27FC236}">
                <a16:creationId xmlns:a16="http://schemas.microsoft.com/office/drawing/2014/main" id="{F618DBF4-74FC-5BF4-6E54-5BC5E9F584C2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510283" y="3585051"/>
            <a:ext cx="2286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22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663257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 Place My Soul (2/2)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You are my shepherd I'll not want, lead me to still waters</a:t>
            </a:r>
            <a:br>
              <a:rPr lang="en-US" sz="2000" dirty="0"/>
            </a:br>
            <a:r>
              <a:rPr lang="en-US" sz="2000" dirty="0"/>
              <a:t>Restore my soul, I'm calling You, lead me to righteousness</a:t>
            </a:r>
            <a:br>
              <a:rPr lang="en-US" sz="2000" dirty="0"/>
            </a:br>
            <a:r>
              <a:rPr lang="en-US" sz="2000" dirty="0"/>
              <a:t>Though I walk through the death valley</a:t>
            </a:r>
            <a:br>
              <a:rPr lang="en-US" sz="2000" dirty="0"/>
            </a:br>
            <a:r>
              <a:rPr lang="en-US" sz="2000" dirty="0"/>
              <a:t>With You I will fear no evil</a:t>
            </a:r>
            <a:br>
              <a:rPr lang="en-US" sz="2000" dirty="0"/>
            </a:br>
            <a:r>
              <a:rPr lang="en-US" sz="2000" dirty="0"/>
              <a:t>You are my comfort, staff and rod all the days of my life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Come take Your cross and follow Me, fear not I am with thee</a:t>
            </a:r>
            <a:br>
              <a:rPr lang="en-US" sz="2000" dirty="0"/>
            </a:br>
            <a:r>
              <a:rPr lang="en-US" sz="2000" dirty="0"/>
              <a:t>Cheer up I've overcome the world, Your tears I'll wipe away</a:t>
            </a:r>
            <a:br>
              <a:rPr lang="en-US" sz="2000" dirty="0"/>
            </a:br>
            <a:r>
              <a:rPr lang="en-US" sz="2000" dirty="0"/>
              <a:t>I showed You My love on the cross</a:t>
            </a:r>
            <a:br>
              <a:rPr lang="en-US" sz="2000" dirty="0"/>
            </a:br>
            <a:r>
              <a:rPr lang="en-US" sz="2000" dirty="0"/>
              <a:t>And if You're faithful unto death</a:t>
            </a:r>
            <a:br>
              <a:rPr lang="en-US" sz="2000" dirty="0"/>
            </a:br>
            <a:r>
              <a:rPr lang="en-US" sz="2000" dirty="0"/>
              <a:t>I will give You eternal life, come now and follow Me.</a:t>
            </a:r>
          </a:p>
        </p:txBody>
      </p:sp>
    </p:spTree>
    <p:extLst>
      <p:ext uri="{BB962C8B-B14F-4D97-AF65-F5344CB8AC3E}">
        <p14:creationId xmlns:p14="http://schemas.microsoft.com/office/powerpoint/2010/main" val="1124285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779004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 My Father’s House (1/2)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In my father’s house I was living</a:t>
            </a:r>
          </a:p>
          <a:p>
            <a:pPr marL="114300" indent="0">
              <a:buNone/>
            </a:pPr>
            <a:r>
              <a:rPr lang="en-US" sz="1600" dirty="0"/>
              <a:t>In mercy and grace </a:t>
            </a:r>
          </a:p>
          <a:p>
            <a:pPr marL="114300" indent="0">
              <a:buNone/>
            </a:pPr>
            <a:r>
              <a:rPr lang="en-US" sz="1600" dirty="0"/>
              <a:t>Till I took my share of his wealth</a:t>
            </a:r>
          </a:p>
          <a:p>
            <a:pPr marL="114300" indent="0">
              <a:buNone/>
            </a:pPr>
            <a:r>
              <a:rPr lang="en-US" sz="1600" dirty="0"/>
              <a:t>To a distant place </a:t>
            </a:r>
          </a:p>
          <a:p>
            <a:pPr marL="114300" indent="0">
              <a:buNone/>
            </a:pPr>
            <a:r>
              <a:rPr lang="en-US" sz="1600" dirty="0"/>
              <a:t>(I left my family </a:t>
            </a:r>
          </a:p>
          <a:p>
            <a:pPr marL="114300" indent="0">
              <a:buNone/>
            </a:pPr>
            <a:r>
              <a:rPr lang="en-US" sz="1600" dirty="0"/>
              <a:t>So I could be free) 2 </a:t>
            </a:r>
          </a:p>
          <a:p>
            <a:pPr marL="114300" indent="0">
              <a:buNone/>
            </a:pPr>
            <a:r>
              <a:rPr lang="en-US" sz="1600" dirty="0"/>
              <a:t>And pursue my own ways</a:t>
            </a:r>
          </a:p>
          <a:p>
            <a:pPr marL="114300" indent="0">
              <a:buNone/>
            </a:pPr>
            <a:r>
              <a:rPr lang="en-US" sz="1600" dirty="0"/>
              <a:t> </a:t>
            </a:r>
          </a:p>
          <a:p>
            <a:pPr marL="114300" indent="0">
              <a:buNone/>
            </a:pPr>
            <a:r>
              <a:rPr lang="en-US" sz="1600" dirty="0"/>
              <a:t>I set off for a distant country</a:t>
            </a:r>
          </a:p>
          <a:p>
            <a:pPr marL="114300" indent="0">
              <a:buNone/>
            </a:pPr>
            <a:r>
              <a:rPr lang="en-US" sz="1600" dirty="0"/>
              <a:t>So far away</a:t>
            </a:r>
          </a:p>
          <a:p>
            <a:pPr marL="114300" indent="0">
              <a:buNone/>
            </a:pPr>
            <a:r>
              <a:rPr lang="en-US" sz="1600" dirty="0"/>
              <a:t>My life was wild and more wasteful</a:t>
            </a:r>
          </a:p>
          <a:p>
            <a:pPr marL="114300" indent="0">
              <a:buNone/>
            </a:pPr>
            <a:r>
              <a:rPr lang="en-US" sz="1600" dirty="0"/>
              <a:t>With every day </a:t>
            </a:r>
          </a:p>
          <a:p>
            <a:pPr marL="114300" indent="0">
              <a:buNone/>
            </a:pPr>
            <a:r>
              <a:rPr lang="en-US" sz="1600" dirty="0"/>
              <a:t>(Satan deceived me</a:t>
            </a:r>
          </a:p>
          <a:p>
            <a:pPr marL="114300" indent="0">
              <a:buNone/>
            </a:pPr>
            <a:r>
              <a:rPr lang="en-US" sz="1600" dirty="0"/>
              <a:t>Attacked and beat me) 2</a:t>
            </a:r>
          </a:p>
          <a:p>
            <a:pPr marL="114300" indent="0">
              <a:buNone/>
            </a:pPr>
            <a:r>
              <a:rPr lang="en-US" sz="1600" dirty="0"/>
              <a:t>He threw me in the flames </a:t>
            </a:r>
          </a:p>
          <a:p>
            <a:pPr marL="114300" indent="0">
              <a:buNone/>
            </a:pPr>
            <a:r>
              <a:rPr lang="en-US" sz="1600" dirty="0"/>
              <a:t>I became slave to my many sins</a:t>
            </a:r>
          </a:p>
          <a:p>
            <a:pPr marL="114300" indent="0">
              <a:buNone/>
            </a:pPr>
            <a:r>
              <a:rPr lang="en-US" sz="1600" dirty="0"/>
              <a:t>And evil deeds</a:t>
            </a:r>
          </a:p>
          <a:p>
            <a:pPr marL="114300" indent="0">
              <a:buNone/>
            </a:pPr>
            <a:r>
              <a:rPr lang="en-US" sz="1600" dirty="0"/>
              <a:t>Trying to fill my desires</a:t>
            </a:r>
          </a:p>
          <a:p>
            <a:pPr marL="114300" indent="0">
              <a:buNone/>
            </a:pPr>
            <a:r>
              <a:rPr lang="en-US" sz="1600" dirty="0"/>
              <a:t>Paying no heed</a:t>
            </a:r>
          </a:p>
          <a:p>
            <a:pPr marL="114300" indent="0">
              <a:buNone/>
            </a:pPr>
            <a:r>
              <a:rPr lang="en-US" sz="1600" dirty="0"/>
              <a:t>(I wasted my fortune</a:t>
            </a:r>
          </a:p>
          <a:p>
            <a:pPr marL="114300" indent="0">
              <a:buNone/>
            </a:pPr>
            <a:r>
              <a:rPr lang="en-US" sz="1600" dirty="0"/>
              <a:t>With no thought or caution) 2</a:t>
            </a:r>
          </a:p>
          <a:p>
            <a:pPr marL="114300" indent="0">
              <a:buNone/>
            </a:pPr>
            <a:r>
              <a:rPr lang="en-US" sz="1600" dirty="0"/>
              <a:t>And found myself in need</a:t>
            </a:r>
          </a:p>
          <a:p>
            <a:pPr marL="11430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3545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887753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 My Father’s House (2/2)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After I had spent everything</a:t>
            </a:r>
          </a:p>
          <a:p>
            <a:pPr marL="114300" indent="0">
              <a:buNone/>
            </a:pPr>
            <a:r>
              <a:rPr lang="en-US" sz="1600" dirty="0"/>
              <a:t>I was in need</a:t>
            </a:r>
          </a:p>
          <a:p>
            <a:pPr marL="114300" indent="0">
              <a:buNone/>
            </a:pPr>
            <a:r>
              <a:rPr lang="en-US" sz="1600" dirty="0"/>
              <a:t>To those who saw me in those days</a:t>
            </a:r>
          </a:p>
          <a:p>
            <a:pPr marL="114300" indent="0">
              <a:buNone/>
            </a:pPr>
            <a:r>
              <a:rPr lang="en-US" sz="1600" dirty="0"/>
              <a:t>I was dead indeed </a:t>
            </a:r>
          </a:p>
          <a:p>
            <a:pPr marL="114300" indent="0">
              <a:buNone/>
            </a:pPr>
            <a:r>
              <a:rPr lang="en-US" sz="1600" dirty="0"/>
              <a:t>(They forgot the old feasts</a:t>
            </a:r>
          </a:p>
          <a:p>
            <a:pPr marL="114300" indent="0">
              <a:buNone/>
            </a:pPr>
            <a:r>
              <a:rPr lang="en-US" sz="1600" dirty="0"/>
              <a:t>Days that had long ceased) 2</a:t>
            </a:r>
          </a:p>
          <a:p>
            <a:pPr marL="114300" indent="0">
              <a:buNone/>
            </a:pPr>
            <a:r>
              <a:rPr lang="en-US" sz="1600" dirty="0"/>
              <a:t>And left me to my misery</a:t>
            </a:r>
          </a:p>
          <a:p>
            <a:pPr marL="114300" indent="0">
              <a:buNone/>
            </a:pPr>
            <a:r>
              <a:rPr lang="en-US" sz="1600" dirty="0"/>
              <a:t> </a:t>
            </a:r>
          </a:p>
          <a:p>
            <a:pPr marL="114300" indent="0">
              <a:buNone/>
            </a:pPr>
            <a:r>
              <a:rPr lang="en-US" sz="1600" dirty="0"/>
              <a:t>I asked one of the citizens</a:t>
            </a:r>
          </a:p>
          <a:p>
            <a:pPr marL="114300" indent="0">
              <a:buNone/>
            </a:pPr>
            <a:r>
              <a:rPr lang="en-US" sz="1600" dirty="0"/>
              <a:t>To have mercy on me</a:t>
            </a:r>
          </a:p>
          <a:p>
            <a:pPr marL="114300" indent="0">
              <a:buNone/>
            </a:pPr>
            <a:r>
              <a:rPr lang="en-US" sz="1600" dirty="0"/>
              <a:t>Give me the most despicable job</a:t>
            </a:r>
          </a:p>
          <a:p>
            <a:pPr marL="114300" indent="0">
              <a:buNone/>
            </a:pPr>
            <a:r>
              <a:rPr lang="en-US" sz="1600" dirty="0"/>
              <a:t>I will agree </a:t>
            </a:r>
          </a:p>
          <a:p>
            <a:pPr marL="114300" indent="0">
              <a:buNone/>
            </a:pPr>
            <a:r>
              <a:rPr lang="en-US" sz="1600" dirty="0"/>
              <a:t>(He sent me to his field</a:t>
            </a:r>
          </a:p>
          <a:p>
            <a:pPr marL="114300" indent="0">
              <a:buNone/>
            </a:pPr>
            <a:r>
              <a:rPr lang="en-US" sz="1600" dirty="0"/>
              <a:t>The swine I had to feed) 2</a:t>
            </a:r>
          </a:p>
          <a:p>
            <a:pPr marL="114300" indent="0">
              <a:buNone/>
            </a:pPr>
            <a:r>
              <a:rPr lang="en-US" sz="1600" dirty="0"/>
              <a:t>Their food I longed to eat</a:t>
            </a:r>
          </a:p>
          <a:p>
            <a:pPr marL="114300" indent="0">
              <a:buNone/>
            </a:pPr>
            <a:r>
              <a:rPr lang="en-US" sz="1600" dirty="0"/>
              <a:t> </a:t>
            </a:r>
          </a:p>
          <a:p>
            <a:pPr marL="114300" indent="0">
              <a:buNone/>
            </a:pPr>
            <a:r>
              <a:rPr lang="en-US" sz="1600" dirty="0"/>
              <a:t>I came to myself immediately</a:t>
            </a:r>
          </a:p>
          <a:p>
            <a:pPr marL="114300" indent="0">
              <a:buNone/>
            </a:pPr>
            <a:r>
              <a:rPr lang="en-US" sz="1600" dirty="0"/>
              <a:t>To repentance</a:t>
            </a:r>
          </a:p>
          <a:p>
            <a:pPr marL="114300" indent="0">
              <a:buNone/>
            </a:pPr>
            <a:r>
              <a:rPr lang="en-US" sz="1600" dirty="0"/>
              <a:t>Went back to my father to ask him</a:t>
            </a:r>
          </a:p>
          <a:p>
            <a:pPr marL="114300" indent="0">
              <a:buNone/>
            </a:pPr>
            <a:r>
              <a:rPr lang="en-US" sz="1600" dirty="0"/>
              <a:t>To forgive my sins</a:t>
            </a:r>
          </a:p>
          <a:p>
            <a:pPr marL="114300" indent="0">
              <a:buNone/>
            </a:pPr>
            <a:r>
              <a:rPr lang="en-US" sz="1600" dirty="0"/>
              <a:t>(And when he saw me</a:t>
            </a:r>
          </a:p>
          <a:p>
            <a:pPr marL="114300" indent="0">
              <a:buNone/>
            </a:pPr>
            <a:r>
              <a:rPr lang="en-US" sz="1600" dirty="0"/>
              <a:t>He ran towards me) 2</a:t>
            </a:r>
          </a:p>
          <a:p>
            <a:pPr marL="114300" indent="0">
              <a:buNone/>
            </a:pPr>
            <a:r>
              <a:rPr lang="en-US" sz="1600" dirty="0"/>
              <a:t>And called me beloved son</a:t>
            </a:r>
          </a:p>
          <a:p>
            <a:pPr marL="114300" indent="0">
              <a:buNone/>
            </a:pPr>
            <a:r>
              <a:rPr lang="en-US" sz="1600" dirty="0"/>
              <a:t> </a:t>
            </a:r>
          </a:p>
          <a:p>
            <a:pPr marL="114300" indent="0">
              <a:buNone/>
            </a:pPr>
            <a:r>
              <a:rPr lang="en-US" sz="1600" dirty="0"/>
              <a:t>O sinner listen to me </a:t>
            </a:r>
          </a:p>
          <a:p>
            <a:pPr marL="114300" indent="0">
              <a:buNone/>
            </a:pPr>
            <a:r>
              <a:rPr lang="en-US" sz="1600" dirty="0"/>
              <a:t>And my story</a:t>
            </a:r>
          </a:p>
          <a:p>
            <a:pPr marL="114300" indent="0">
              <a:buNone/>
            </a:pPr>
            <a:r>
              <a:rPr lang="en-US" sz="1600" dirty="0"/>
              <a:t>Repent, return to Your Father</a:t>
            </a:r>
          </a:p>
          <a:p>
            <a:pPr marL="114300" indent="0">
              <a:buNone/>
            </a:pPr>
            <a:r>
              <a:rPr lang="en-US" sz="1600" dirty="0"/>
              <a:t>In great hurry </a:t>
            </a:r>
          </a:p>
          <a:p>
            <a:pPr marL="114300" indent="0">
              <a:buNone/>
            </a:pPr>
            <a:r>
              <a:rPr lang="en-US" sz="1600" dirty="0"/>
              <a:t>(You’ll find joy and peace</a:t>
            </a:r>
          </a:p>
          <a:p>
            <a:pPr marL="114300" indent="0">
              <a:buNone/>
            </a:pPr>
            <a:r>
              <a:rPr lang="en-US" sz="1600" dirty="0"/>
              <a:t>That will never cease) 2</a:t>
            </a:r>
          </a:p>
          <a:p>
            <a:pPr marL="114300" indent="0">
              <a:buNone/>
            </a:pPr>
            <a:r>
              <a:rPr lang="en-US" sz="1600" dirty="0"/>
              <a:t>In the shadow of His glory</a:t>
            </a:r>
          </a:p>
        </p:txBody>
      </p:sp>
    </p:spTree>
    <p:extLst>
      <p:ext uri="{BB962C8B-B14F-4D97-AF65-F5344CB8AC3E}">
        <p14:creationId xmlns:p14="http://schemas.microsoft.com/office/powerpoint/2010/main" val="5242126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211844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Lord I Need You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Lord, I come, I confess</a:t>
            </a:r>
          </a:p>
          <a:p>
            <a:pPr marL="114300" indent="0">
              <a:buNone/>
            </a:pPr>
            <a:r>
              <a:rPr lang="en-US" sz="1800" dirty="0"/>
              <a:t>Bowing here I find my rest</a:t>
            </a:r>
          </a:p>
          <a:p>
            <a:pPr marL="114300" indent="0">
              <a:buNone/>
            </a:pPr>
            <a:r>
              <a:rPr lang="en-US" sz="1800" dirty="0"/>
              <a:t>Without You I fall apart</a:t>
            </a:r>
          </a:p>
          <a:p>
            <a:pPr marL="114300" indent="0">
              <a:buNone/>
            </a:pPr>
            <a:r>
              <a:rPr lang="en-US" sz="1800" dirty="0"/>
              <a:t>You're the One that guides my heart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Lord, I need You, oh, I need You</a:t>
            </a:r>
          </a:p>
          <a:p>
            <a:pPr marL="114300" indent="0">
              <a:buNone/>
            </a:pPr>
            <a:r>
              <a:rPr lang="en-US" sz="1800" dirty="0"/>
              <a:t>Every hour I need You</a:t>
            </a:r>
          </a:p>
          <a:p>
            <a:pPr marL="114300" indent="0">
              <a:buNone/>
            </a:pPr>
            <a:r>
              <a:rPr lang="en-US" sz="1800" dirty="0"/>
              <a:t>My one defense, my righteousness</a:t>
            </a:r>
          </a:p>
          <a:p>
            <a:pPr marL="114300" indent="0">
              <a:buNone/>
            </a:pPr>
            <a:r>
              <a:rPr lang="en-US" sz="1800" dirty="0"/>
              <a:t>Oh God, how I need You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Where sin runs deep Your grace is more</a:t>
            </a:r>
          </a:p>
          <a:p>
            <a:pPr marL="114300" indent="0">
              <a:buNone/>
            </a:pPr>
            <a:r>
              <a:rPr lang="en-US" sz="1800" dirty="0"/>
              <a:t>Where grace is found is where You are</a:t>
            </a:r>
          </a:p>
          <a:p>
            <a:pPr marL="114300" indent="0">
              <a:buNone/>
            </a:pPr>
            <a:r>
              <a:rPr lang="en-US" sz="1800" dirty="0"/>
              <a:t>And where You are, Lord, I am free</a:t>
            </a:r>
          </a:p>
          <a:p>
            <a:pPr marL="114300" indent="0">
              <a:buNone/>
            </a:pPr>
            <a:r>
              <a:rPr lang="en-US" sz="1800" dirty="0"/>
              <a:t>Holiness is Christ in me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Lord, I need You, oh, I need You</a:t>
            </a:r>
          </a:p>
          <a:p>
            <a:pPr marL="114300" indent="0">
              <a:buNone/>
            </a:pPr>
            <a:r>
              <a:rPr lang="en-US" sz="1800" dirty="0"/>
              <a:t>Every hour I need You</a:t>
            </a:r>
          </a:p>
          <a:p>
            <a:pPr marL="114300" indent="0">
              <a:buNone/>
            </a:pPr>
            <a:r>
              <a:rPr lang="en-US" sz="1800" dirty="0"/>
              <a:t>My one defense, my righteousness</a:t>
            </a:r>
          </a:p>
          <a:p>
            <a:pPr marL="114300" indent="0">
              <a:buNone/>
            </a:pPr>
            <a:r>
              <a:rPr lang="en-US" sz="1800" dirty="0"/>
              <a:t>Oh God, how I need You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Teach my song to rise to You</a:t>
            </a:r>
          </a:p>
          <a:p>
            <a:pPr marL="114300" indent="0">
              <a:buNone/>
            </a:pPr>
            <a:r>
              <a:rPr lang="en-US" sz="1800" dirty="0"/>
              <a:t>When temptation comes my way</a:t>
            </a:r>
          </a:p>
          <a:p>
            <a:pPr marL="114300" indent="0">
              <a:buNone/>
            </a:pPr>
            <a:r>
              <a:rPr lang="en-US" sz="1800" dirty="0"/>
              <a:t>And when I cannot stand I'll fall on You</a:t>
            </a:r>
          </a:p>
          <a:p>
            <a:pPr marL="114300" indent="0">
              <a:buNone/>
            </a:pPr>
            <a:r>
              <a:rPr lang="en-US" sz="1800" dirty="0"/>
              <a:t>Jesus, You're my hope and stay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Lord, I need You, oh, I need You</a:t>
            </a:r>
          </a:p>
          <a:p>
            <a:pPr marL="114300" indent="0">
              <a:buNone/>
            </a:pPr>
            <a:r>
              <a:rPr lang="en-US" sz="1800" dirty="0"/>
              <a:t>Every hour I need You</a:t>
            </a:r>
          </a:p>
          <a:p>
            <a:pPr marL="114300" indent="0">
              <a:buNone/>
            </a:pPr>
            <a:r>
              <a:rPr lang="en-US" sz="1800" dirty="0"/>
              <a:t>My one defense, my righteousness</a:t>
            </a:r>
          </a:p>
          <a:p>
            <a:pPr marL="114300" indent="0">
              <a:buNone/>
            </a:pPr>
            <a:r>
              <a:rPr lang="en-US" sz="1800" dirty="0"/>
              <a:t>Oh God, how I need You</a:t>
            </a:r>
          </a:p>
        </p:txBody>
      </p:sp>
    </p:spTree>
    <p:extLst>
      <p:ext uri="{BB962C8B-B14F-4D97-AF65-F5344CB8AC3E}">
        <p14:creationId xmlns:p14="http://schemas.microsoft.com/office/powerpoint/2010/main" val="4195103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188695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Mary Our Mother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400" dirty="0"/>
              <a:t>Refrain: Mary our mother</a:t>
            </a:r>
          </a:p>
          <a:p>
            <a:pPr marL="114300" indent="0">
              <a:buNone/>
            </a:pPr>
            <a:r>
              <a:rPr lang="en-US" sz="1400" dirty="0"/>
              <a:t>The mother of Christ</a:t>
            </a:r>
          </a:p>
          <a:p>
            <a:pPr marL="114300" indent="0">
              <a:buNone/>
            </a:pPr>
            <a:r>
              <a:rPr lang="en-US" sz="1400" dirty="0"/>
              <a:t>O you who is always</a:t>
            </a:r>
          </a:p>
          <a:p>
            <a:pPr marL="114300" indent="0">
              <a:buNone/>
            </a:pPr>
            <a:r>
              <a:rPr lang="en-US" sz="1400" dirty="0"/>
              <a:t>Glorified with praise</a:t>
            </a:r>
          </a:p>
          <a:p>
            <a:pPr marL="114300" indent="0">
              <a:buNone/>
            </a:pPr>
            <a:r>
              <a:rPr lang="en-US" sz="1400" dirty="0"/>
              <a:t> </a:t>
            </a:r>
          </a:p>
          <a:p>
            <a:pPr marL="114300" indent="0">
              <a:buNone/>
            </a:pPr>
            <a:r>
              <a:rPr lang="en-US" sz="1400" dirty="0"/>
              <a:t>1. Our hearts love you</a:t>
            </a:r>
          </a:p>
          <a:p>
            <a:pPr marL="114300" indent="0">
              <a:buNone/>
            </a:pPr>
            <a:r>
              <a:rPr lang="en-US" sz="1400" dirty="0"/>
              <a:t>Love that has no end</a:t>
            </a:r>
          </a:p>
          <a:p>
            <a:pPr marL="114300" indent="0">
              <a:buNone/>
            </a:pPr>
            <a:r>
              <a:rPr lang="en-US" sz="1400" dirty="0"/>
              <a:t>We want to be close to you</a:t>
            </a:r>
          </a:p>
          <a:p>
            <a:pPr marL="114300" indent="0">
              <a:buNone/>
            </a:pPr>
            <a:r>
              <a:rPr lang="en-US" sz="1400" dirty="0"/>
              <a:t>And sing songs of praise</a:t>
            </a:r>
          </a:p>
          <a:p>
            <a:pPr marL="114300" indent="0">
              <a:buNone/>
            </a:pPr>
            <a:r>
              <a:rPr lang="en-US" sz="1400" dirty="0"/>
              <a:t> </a:t>
            </a:r>
          </a:p>
          <a:p>
            <a:pPr marL="114300" indent="0">
              <a:buNone/>
            </a:pPr>
            <a:r>
              <a:rPr lang="en-US" sz="1400" dirty="0"/>
              <a:t>2.You fulfill all our needs</a:t>
            </a:r>
          </a:p>
          <a:p>
            <a:pPr marL="114300" indent="0">
              <a:buNone/>
            </a:pPr>
            <a:r>
              <a:rPr lang="en-US" sz="1400" dirty="0"/>
              <a:t>And overflow our wants</a:t>
            </a:r>
          </a:p>
          <a:p>
            <a:pPr marL="114300" indent="0">
              <a:buNone/>
            </a:pPr>
            <a:r>
              <a:rPr lang="en-US" sz="1400" dirty="0"/>
              <a:t>And in life’s tough times</a:t>
            </a:r>
          </a:p>
          <a:p>
            <a:pPr marL="114300" indent="0">
              <a:buNone/>
            </a:pPr>
            <a:r>
              <a:rPr lang="en-US" sz="1400" dirty="0"/>
              <a:t>You strengthen our faith</a:t>
            </a:r>
          </a:p>
          <a:p>
            <a:pPr marL="114300" indent="0">
              <a:buNone/>
            </a:pPr>
            <a:r>
              <a:rPr lang="en-US" sz="1400" dirty="0"/>
              <a:t> </a:t>
            </a:r>
          </a:p>
          <a:p>
            <a:pPr marL="114300" indent="0">
              <a:buNone/>
            </a:pPr>
            <a:r>
              <a:rPr lang="en-US" sz="1400" dirty="0"/>
              <a:t>3.Great is your compassion</a:t>
            </a:r>
          </a:p>
          <a:p>
            <a:pPr marL="114300" indent="0">
              <a:buNone/>
            </a:pPr>
            <a:r>
              <a:rPr lang="en-US" sz="1400" dirty="0"/>
              <a:t>And your tender, loving care</a:t>
            </a:r>
          </a:p>
          <a:p>
            <a:pPr marL="114300" indent="0">
              <a:buNone/>
            </a:pPr>
            <a:r>
              <a:rPr lang="en-US" sz="1400" dirty="0"/>
              <a:t>Blessed is your motherhood</a:t>
            </a:r>
          </a:p>
          <a:p>
            <a:pPr marL="114300" indent="0">
              <a:buNone/>
            </a:pPr>
            <a:r>
              <a:rPr lang="en-US" sz="1400" dirty="0"/>
              <a:t>O pride of our race</a:t>
            </a:r>
          </a:p>
          <a:p>
            <a:pPr marL="114300" indent="0">
              <a:buNone/>
            </a:pPr>
            <a:r>
              <a:rPr lang="en-US" sz="1400" dirty="0"/>
              <a:t> </a:t>
            </a:r>
          </a:p>
          <a:p>
            <a:pPr marL="114300" indent="0">
              <a:buNone/>
            </a:pPr>
            <a:r>
              <a:rPr lang="en-US" sz="1400" dirty="0"/>
              <a:t>4. Our faith has grown by</a:t>
            </a:r>
          </a:p>
          <a:p>
            <a:pPr marL="114300" indent="0">
              <a:buNone/>
            </a:pPr>
            <a:r>
              <a:rPr lang="en-US" sz="1400" dirty="0"/>
              <a:t>Your appearance in our homes</a:t>
            </a:r>
          </a:p>
          <a:p>
            <a:pPr marL="114300" indent="0">
              <a:buNone/>
            </a:pPr>
            <a:r>
              <a:rPr lang="en-US" sz="1400" dirty="0"/>
              <a:t>Who can forget your beauty</a:t>
            </a:r>
          </a:p>
          <a:p>
            <a:pPr marL="114300" indent="0">
              <a:buNone/>
            </a:pPr>
            <a:r>
              <a:rPr lang="en-US" sz="1400" dirty="0"/>
              <a:t>O light in our lives</a:t>
            </a:r>
          </a:p>
          <a:p>
            <a:pPr marL="114300" indent="0">
              <a:buNone/>
            </a:pPr>
            <a:r>
              <a:rPr lang="en-US" sz="1400" dirty="0"/>
              <a:t> </a:t>
            </a:r>
          </a:p>
          <a:p>
            <a:pPr marL="114300" indent="0">
              <a:buNone/>
            </a:pPr>
            <a:r>
              <a:rPr lang="en-US" sz="1400" dirty="0"/>
              <a:t>5. You gladdened our hearts</a:t>
            </a:r>
          </a:p>
          <a:p>
            <a:pPr marL="114300" indent="0">
              <a:buNone/>
            </a:pPr>
            <a:r>
              <a:rPr lang="en-US" sz="1400" dirty="0"/>
              <a:t>When we saw your glory</a:t>
            </a:r>
          </a:p>
          <a:p>
            <a:pPr marL="114300" indent="0">
              <a:buNone/>
            </a:pPr>
            <a:r>
              <a:rPr lang="en-US" sz="1400" dirty="0"/>
              <a:t>Come, O mother, quickly</a:t>
            </a:r>
          </a:p>
          <a:p>
            <a:pPr marL="114300" indent="0">
              <a:buNone/>
            </a:pPr>
            <a:r>
              <a:rPr lang="en-US" sz="1400" dirty="0"/>
              <a:t>We long for your appearance</a:t>
            </a:r>
          </a:p>
          <a:p>
            <a:pPr marL="114300" indent="0">
              <a:buNone/>
            </a:pPr>
            <a:r>
              <a:rPr lang="en-US" sz="1400" dirty="0"/>
              <a:t> </a:t>
            </a:r>
          </a:p>
          <a:p>
            <a:pPr marL="114300" indent="0">
              <a:buNone/>
            </a:pPr>
            <a:r>
              <a:rPr lang="en-US" sz="1400" dirty="0"/>
              <a:t>6.Keep for us O our Lord</a:t>
            </a:r>
          </a:p>
          <a:p>
            <a:pPr marL="114300" indent="0">
              <a:buNone/>
            </a:pPr>
            <a:r>
              <a:rPr lang="en-US" sz="1400" dirty="0"/>
              <a:t>The life of our Patriarch</a:t>
            </a:r>
          </a:p>
          <a:p>
            <a:pPr marL="114300" indent="0">
              <a:buNone/>
            </a:pPr>
            <a:r>
              <a:rPr lang="en-US" sz="1400" dirty="0"/>
              <a:t>Our Pope </a:t>
            </a:r>
            <a:r>
              <a:rPr lang="en-US" sz="1400" dirty="0" err="1"/>
              <a:t>Anba</a:t>
            </a:r>
            <a:r>
              <a:rPr lang="en-US" sz="1400" dirty="0"/>
              <a:t> (….)</a:t>
            </a:r>
          </a:p>
          <a:p>
            <a:pPr marL="114300" indent="0">
              <a:buNone/>
            </a:pPr>
            <a:r>
              <a:rPr lang="en-US" sz="1400" dirty="0"/>
              <a:t>For many years to come</a:t>
            </a:r>
          </a:p>
        </p:txBody>
      </p:sp>
    </p:spTree>
    <p:extLst>
      <p:ext uri="{BB962C8B-B14F-4D97-AF65-F5344CB8AC3E}">
        <p14:creationId xmlns:p14="http://schemas.microsoft.com/office/powerpoint/2010/main" val="666118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535935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May the Words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May the words of my mouth,</a:t>
            </a:r>
          </a:p>
          <a:p>
            <a:pPr marL="114300" indent="0">
              <a:buNone/>
            </a:pPr>
            <a:r>
              <a:rPr lang="en-US" sz="1800" dirty="0"/>
              <a:t>and the meditation of my heart, </a:t>
            </a:r>
          </a:p>
          <a:p>
            <a:pPr marL="114300" indent="0">
              <a:buNone/>
            </a:pPr>
            <a:r>
              <a:rPr lang="en-US" sz="1800" dirty="0"/>
              <a:t>Be pleasing to You, pleasing to You.</a:t>
            </a:r>
          </a:p>
          <a:p>
            <a:pPr marL="114300" indent="0">
              <a:buNone/>
            </a:pPr>
            <a:r>
              <a:rPr lang="en-US" sz="1800" dirty="0"/>
              <a:t>May the words of my mouth,</a:t>
            </a:r>
          </a:p>
          <a:p>
            <a:pPr marL="114300" indent="0">
              <a:buNone/>
            </a:pPr>
            <a:r>
              <a:rPr lang="en-US" sz="1800" dirty="0"/>
              <a:t>and the meditation of my heart, </a:t>
            </a:r>
          </a:p>
          <a:p>
            <a:pPr marL="114300" indent="0">
              <a:buNone/>
            </a:pPr>
            <a:r>
              <a:rPr lang="en-US" sz="1800" dirty="0"/>
              <a:t>Be pleasing to You my God.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You’re my Rock and my Redeemer, </a:t>
            </a:r>
          </a:p>
          <a:p>
            <a:pPr marL="114300" indent="0">
              <a:buNone/>
            </a:pPr>
            <a:r>
              <a:rPr lang="en-US" sz="1800" dirty="0"/>
              <a:t>You’re the reason that I sing, </a:t>
            </a:r>
          </a:p>
          <a:p>
            <a:pPr marL="114300" indent="0">
              <a:buNone/>
            </a:pPr>
            <a:r>
              <a:rPr lang="en-US" sz="1800" dirty="0"/>
              <a:t>I desire to be a blessing in Your eyes. </a:t>
            </a:r>
          </a:p>
          <a:p>
            <a:pPr marL="114300" indent="0">
              <a:buNone/>
            </a:pPr>
            <a:r>
              <a:rPr lang="en-US" sz="1800" dirty="0"/>
              <a:t>Every hour every moment, </a:t>
            </a:r>
          </a:p>
          <a:p>
            <a:pPr marL="114300" indent="0">
              <a:buNone/>
            </a:pPr>
            <a:r>
              <a:rPr lang="en-US" sz="1800" dirty="0"/>
              <a:t>Lord I long to be Your servant, </a:t>
            </a:r>
          </a:p>
          <a:p>
            <a:pPr marL="114300" indent="0">
              <a:buNone/>
            </a:pPr>
            <a:r>
              <a:rPr lang="en-US" sz="1800" dirty="0"/>
              <a:t>I desire to be a blessing in Your eyes, In Your eyes.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May the words of my mouth,</a:t>
            </a:r>
          </a:p>
          <a:p>
            <a:pPr marL="114300" indent="0">
              <a:buNone/>
            </a:pPr>
            <a:r>
              <a:rPr lang="en-US" sz="1800" dirty="0"/>
              <a:t>and the meditation of my heart, </a:t>
            </a:r>
          </a:p>
          <a:p>
            <a:pPr marL="114300" indent="0">
              <a:buNone/>
            </a:pPr>
            <a:r>
              <a:rPr lang="en-US" sz="1800" dirty="0"/>
              <a:t>Be pleasing to You, pleasing to You.</a:t>
            </a:r>
          </a:p>
          <a:p>
            <a:pPr marL="114300" indent="0">
              <a:buNone/>
            </a:pPr>
            <a:r>
              <a:rPr lang="en-US" sz="1800" dirty="0"/>
              <a:t>May the words of my mouth,</a:t>
            </a:r>
          </a:p>
          <a:p>
            <a:pPr marL="114300" indent="0">
              <a:buNone/>
            </a:pPr>
            <a:r>
              <a:rPr lang="en-US" sz="1800" dirty="0"/>
              <a:t>and the meditation of my heart, </a:t>
            </a:r>
          </a:p>
          <a:p>
            <a:pPr marL="114300" indent="0">
              <a:buNone/>
            </a:pPr>
            <a:r>
              <a:rPr lang="en-US" sz="1800" dirty="0"/>
              <a:t>Be pleasing to You my God.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You’re my Rock and my Redeemer, </a:t>
            </a:r>
          </a:p>
          <a:p>
            <a:pPr marL="114300" indent="0">
              <a:buNone/>
            </a:pPr>
            <a:r>
              <a:rPr lang="en-US" sz="1800" dirty="0"/>
              <a:t>You’re the reason that I sing, </a:t>
            </a:r>
          </a:p>
          <a:p>
            <a:pPr marL="114300" indent="0">
              <a:buNone/>
            </a:pPr>
            <a:r>
              <a:rPr lang="en-US" sz="1800" dirty="0"/>
              <a:t>I desire to be blameless in Your eyes. </a:t>
            </a:r>
          </a:p>
          <a:p>
            <a:pPr marL="114300" indent="0">
              <a:buNone/>
            </a:pPr>
            <a:r>
              <a:rPr lang="en-US" sz="1800" dirty="0"/>
              <a:t>Every hour every moment, </a:t>
            </a:r>
          </a:p>
          <a:p>
            <a:pPr marL="114300" indent="0">
              <a:buNone/>
            </a:pPr>
            <a:r>
              <a:rPr lang="en-US" sz="1800" dirty="0"/>
              <a:t>Lord I long to be Your servant, </a:t>
            </a:r>
          </a:p>
          <a:p>
            <a:pPr marL="114300" indent="0">
              <a:buNone/>
            </a:pPr>
            <a:r>
              <a:rPr lang="en-US" sz="1800" dirty="0"/>
              <a:t>I desire to be blameless in Your eyes, In Your eyes.</a:t>
            </a:r>
          </a:p>
        </p:txBody>
      </p:sp>
    </p:spTree>
    <p:extLst>
      <p:ext uri="{BB962C8B-B14F-4D97-AF65-F5344CB8AC3E}">
        <p14:creationId xmlns:p14="http://schemas.microsoft.com/office/powerpoint/2010/main" val="23233358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More Love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114300" indent="0">
              <a:buNone/>
            </a:pPr>
            <a:r>
              <a:rPr lang="en-US" sz="2400" dirty="0"/>
              <a:t>More love, more power, more of You in my life (2x) </a:t>
            </a:r>
          </a:p>
          <a:p>
            <a:pPr marL="114300" indent="0">
              <a:buNone/>
            </a:pPr>
            <a:r>
              <a:rPr lang="en-US" sz="2400" dirty="0"/>
              <a:t>And I will worship You with all my mind </a:t>
            </a:r>
          </a:p>
          <a:p>
            <a:pPr marL="114300" indent="0">
              <a:buNone/>
            </a:pPr>
            <a:r>
              <a:rPr lang="en-US" sz="2400" dirty="0"/>
              <a:t>And I will worship You with all my heart </a:t>
            </a:r>
          </a:p>
          <a:p>
            <a:pPr marL="114300" indent="0">
              <a:buNone/>
            </a:pPr>
            <a:r>
              <a:rPr lang="en-US" sz="2400" dirty="0"/>
              <a:t>And I will worship You with all my strength </a:t>
            </a:r>
          </a:p>
          <a:p>
            <a:pPr marL="114300" indent="0">
              <a:buNone/>
            </a:pPr>
            <a:r>
              <a:rPr lang="en-US" sz="2400" dirty="0"/>
              <a:t>For You are my Lord, You are my Lord.</a:t>
            </a:r>
          </a:p>
        </p:txBody>
      </p:sp>
    </p:spTree>
    <p:extLst>
      <p:ext uri="{BB962C8B-B14F-4D97-AF65-F5344CB8AC3E}">
        <p14:creationId xmlns:p14="http://schemas.microsoft.com/office/powerpoint/2010/main" val="32807378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My Coptic Church (1/2)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My Coptic church, the church of the Lord</a:t>
            </a:r>
          </a:p>
          <a:p>
            <a:pPr marL="114300" indent="0">
              <a:buNone/>
            </a:pPr>
            <a:r>
              <a:rPr lang="en-US" sz="1800" dirty="0"/>
              <a:t>Ancient and strong, I wish her long life</a:t>
            </a:r>
          </a:p>
          <a:p>
            <a:pPr marL="114300" indent="0">
              <a:buNone/>
            </a:pPr>
            <a:r>
              <a:rPr lang="en-US" sz="1800" dirty="0"/>
              <a:t>In the early years, after the birth of Christ</a:t>
            </a:r>
          </a:p>
          <a:p>
            <a:pPr marL="114300" indent="0">
              <a:buNone/>
            </a:pPr>
            <a:r>
              <a:rPr lang="en-US" sz="1800" dirty="0"/>
              <a:t>St Mark came bearing, light of the true faith</a:t>
            </a:r>
          </a:p>
          <a:p>
            <a:pPr marL="114300" indent="0">
              <a:buNone/>
            </a:pPr>
            <a:r>
              <a:rPr lang="en-US" sz="1800" dirty="0"/>
              <a:t>He dwelt in the land,  proclaiming salvation</a:t>
            </a:r>
          </a:p>
          <a:p>
            <a:pPr marL="114300" indent="0">
              <a:buNone/>
            </a:pPr>
            <a:r>
              <a:rPr lang="en-US" sz="1800" dirty="0"/>
              <a:t>In the name of our Redeemer, Christ who removes our sins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The Copts then believed, in the Lord Jesus</a:t>
            </a:r>
          </a:p>
          <a:p>
            <a:pPr marL="114300" indent="0">
              <a:buNone/>
            </a:pPr>
            <a:r>
              <a:rPr lang="en-US" sz="1800" dirty="0"/>
              <a:t>And joy filled all, the cities of Egypt</a:t>
            </a:r>
          </a:p>
          <a:p>
            <a:pPr marL="114300" indent="0">
              <a:buNone/>
            </a:pPr>
            <a:r>
              <a:rPr lang="en-US" sz="1800" dirty="0"/>
              <a:t>In a very, very short time, they abolished the idols</a:t>
            </a:r>
          </a:p>
          <a:p>
            <a:pPr marL="114300" indent="0">
              <a:buNone/>
            </a:pPr>
            <a:r>
              <a:rPr lang="en-US" sz="1800" dirty="0"/>
              <a:t>The cross was exalted, the sign of the faith</a:t>
            </a:r>
          </a:p>
          <a:p>
            <a:pPr marL="114300" indent="0">
              <a:buNone/>
            </a:pPr>
            <a:r>
              <a:rPr lang="en-US" sz="1800" dirty="0"/>
              <a:t>Satan quickly rose, to war the sons of God</a:t>
            </a:r>
          </a:p>
          <a:p>
            <a:pPr marL="114300" indent="0">
              <a:buNone/>
            </a:pPr>
            <a:r>
              <a:rPr lang="en-US" sz="1800" dirty="0"/>
              <a:t>He stirred the rulers, emperors and armies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He then declared war, on the sons of the faith</a:t>
            </a:r>
          </a:p>
          <a:p>
            <a:pPr marL="114300" indent="0">
              <a:buNone/>
            </a:pPr>
            <a:r>
              <a:rPr lang="en-US" sz="1800" dirty="0"/>
              <a:t>Deny your Christ, or be thrown in the fire</a:t>
            </a:r>
          </a:p>
          <a:p>
            <a:pPr marL="114300" indent="0">
              <a:buNone/>
            </a:pPr>
            <a:r>
              <a:rPr lang="en-US" sz="1800" dirty="0"/>
              <a:t>Our honored fathers, elders and youngsters</a:t>
            </a:r>
          </a:p>
          <a:p>
            <a:pPr marL="114300" indent="0">
              <a:buNone/>
            </a:pPr>
            <a:r>
              <a:rPr lang="en-US" sz="1800" dirty="0"/>
              <a:t>Were not moved by pain, distressed nor dishonored</a:t>
            </a:r>
          </a:p>
          <a:p>
            <a:pPr marL="114300" indent="0">
              <a:buNone/>
            </a:pPr>
            <a:r>
              <a:rPr lang="en-US" sz="1800" dirty="0"/>
              <a:t>But said courageously, forward no turning back </a:t>
            </a:r>
          </a:p>
          <a:p>
            <a:pPr marL="114300" indent="0">
              <a:buNone/>
            </a:pPr>
            <a:r>
              <a:rPr lang="en-US" sz="1800" dirty="0"/>
              <a:t>We don´t fear fire, our Lord is Jesus Christ</a:t>
            </a:r>
          </a:p>
          <a:p>
            <a:pPr marL="11430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05819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674832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My Coptic Church (2/2)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They were beaten and imprisoned, they lived in oppression</a:t>
            </a:r>
          </a:p>
          <a:p>
            <a:pPr marL="114300" indent="0">
              <a:buNone/>
            </a:pPr>
            <a:r>
              <a:rPr lang="en-US" sz="2000" dirty="0"/>
              <a:t>They were burnt and killed, and tasted every pain</a:t>
            </a:r>
          </a:p>
          <a:p>
            <a:pPr marL="114300" indent="0">
              <a:buNone/>
            </a:pPr>
            <a:r>
              <a:rPr lang="en-US" sz="2000" dirty="0"/>
              <a:t>By the power of their faith, they overcame their pain</a:t>
            </a:r>
          </a:p>
          <a:p>
            <a:pPr marL="114300" indent="0">
              <a:buNone/>
            </a:pPr>
            <a:r>
              <a:rPr lang="en-US" sz="2000" dirty="0"/>
              <a:t>They kept believing in, the King of Peace</a:t>
            </a:r>
          </a:p>
          <a:p>
            <a:pPr marL="114300" indent="0">
              <a:buNone/>
            </a:pPr>
            <a:r>
              <a:rPr lang="en-US" sz="2000" dirty="0"/>
              <a:t>With blood and suffering, they bought the faith </a:t>
            </a:r>
          </a:p>
          <a:p>
            <a:pPr marL="114300" indent="0">
              <a:buNone/>
            </a:pPr>
            <a:r>
              <a:rPr lang="en-US" sz="2000" dirty="0"/>
              <a:t>And preserved it for us, in the name of our </a:t>
            </a:r>
            <a:r>
              <a:rPr lang="en-US" sz="2000" dirty="0" err="1"/>
              <a:t>Saviour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Let us all rise, from our laziness</a:t>
            </a:r>
          </a:p>
          <a:p>
            <a:pPr marL="114300" indent="0">
              <a:buNone/>
            </a:pPr>
            <a:r>
              <a:rPr lang="en-US" sz="2000" dirty="0"/>
              <a:t>With diligence seeking, the heavenly reward</a:t>
            </a:r>
          </a:p>
          <a:p>
            <a:pPr marL="114300" indent="0">
              <a:buNone/>
            </a:pPr>
            <a:r>
              <a:rPr lang="en-US" sz="2000" dirty="0"/>
              <a:t>The church of our fathers, you are our pride</a:t>
            </a:r>
          </a:p>
          <a:p>
            <a:pPr marL="114300" indent="0">
              <a:buNone/>
            </a:pPr>
            <a:r>
              <a:rPr lang="en-US" sz="2000" dirty="0"/>
              <a:t>To her success,  let us all join together</a:t>
            </a:r>
          </a:p>
          <a:p>
            <a:pPr marL="114300" indent="0">
              <a:buNone/>
            </a:pPr>
            <a:r>
              <a:rPr lang="en-US" sz="2000" dirty="0"/>
              <a:t>My Coptic church,  Her faith is orthodox</a:t>
            </a:r>
          </a:p>
          <a:p>
            <a:pPr marL="114300" indent="0">
              <a:buNone/>
            </a:pPr>
            <a:r>
              <a:rPr lang="en-US" sz="2000" dirty="0"/>
              <a:t>Forever strong, Egypt is for Christ.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6961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17712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My Lord Precious Jesus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1) My Lord, precious Jesus, </a:t>
            </a:r>
          </a:p>
          <a:p>
            <a:pPr marL="114300" indent="0">
              <a:buNone/>
            </a:pPr>
            <a:r>
              <a:rPr lang="en-US" sz="2000" dirty="0"/>
              <a:t>No one is more beloved, </a:t>
            </a:r>
          </a:p>
          <a:p>
            <a:pPr marL="114300" indent="0">
              <a:buNone/>
            </a:pPr>
            <a:r>
              <a:rPr lang="en-US" sz="2000" dirty="0"/>
              <a:t>With Him I am no stranger, </a:t>
            </a:r>
          </a:p>
          <a:p>
            <a:pPr marL="114300" indent="0">
              <a:buNone/>
            </a:pPr>
            <a:r>
              <a:rPr lang="en-US" sz="2000" dirty="0"/>
              <a:t>And the cross is no burden. 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r>
              <a:rPr lang="en-US" sz="2000" i="1" dirty="0"/>
              <a:t>Refrain: </a:t>
            </a:r>
            <a:endParaRPr lang="en-US" sz="2000" dirty="0"/>
          </a:p>
          <a:p>
            <a:pPr marL="114300" indent="0">
              <a:buNone/>
            </a:pPr>
            <a:r>
              <a:rPr lang="en-US" sz="2000" i="1" dirty="0"/>
              <a:t>How beautiful is life with Him, </a:t>
            </a:r>
            <a:endParaRPr lang="en-US" sz="2000" dirty="0"/>
          </a:p>
          <a:p>
            <a:pPr marL="114300" indent="0">
              <a:buNone/>
            </a:pPr>
            <a:r>
              <a:rPr lang="en-US" sz="2000" i="1" dirty="0"/>
              <a:t>Jesus, Lord of heaven! </a:t>
            </a:r>
            <a:endParaRPr lang="en-US" sz="2000" dirty="0"/>
          </a:p>
          <a:p>
            <a:pPr marL="114300" indent="0">
              <a:buNone/>
            </a:pPr>
            <a:r>
              <a:rPr lang="en-US" sz="2000" i="1" dirty="0"/>
              <a:t>He blesses life, </a:t>
            </a:r>
            <a:endParaRPr lang="en-US" sz="2000" dirty="0"/>
          </a:p>
          <a:p>
            <a:pPr marL="114300" indent="0">
              <a:buNone/>
            </a:pPr>
            <a:r>
              <a:rPr lang="en-US" sz="2000" i="1" dirty="0"/>
              <a:t>Living with Him is pleasant! </a:t>
            </a:r>
            <a:endParaRPr lang="en-US" sz="2000" dirty="0"/>
          </a:p>
          <a:p>
            <a:pPr marL="114300" indent="0">
              <a:buNone/>
            </a:pPr>
            <a:r>
              <a:rPr lang="en-US" sz="2000" i="1" dirty="0"/>
              <a:t>In His protection I live.</a:t>
            </a:r>
            <a:r>
              <a:rPr lang="en-US" sz="2000" dirty="0"/>
              <a:t> 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r>
              <a:rPr lang="en-US" sz="2000" dirty="0"/>
              <a:t>2) With vigor my soul tread, </a:t>
            </a:r>
          </a:p>
          <a:p>
            <a:pPr marL="114300" indent="0">
              <a:buNone/>
            </a:pPr>
            <a:r>
              <a:rPr lang="en-US" sz="2000" dirty="0"/>
              <a:t>Upon all the lusts, </a:t>
            </a:r>
          </a:p>
          <a:p>
            <a:pPr marL="114300" indent="0">
              <a:buNone/>
            </a:pPr>
            <a:r>
              <a:rPr lang="en-US" sz="2000" dirty="0"/>
              <a:t>My beloved is lovely, </a:t>
            </a:r>
          </a:p>
          <a:p>
            <a:pPr marL="114300" indent="0">
              <a:buNone/>
            </a:pPr>
            <a:r>
              <a:rPr lang="en-US" sz="2000" dirty="0"/>
              <a:t>Filled with splendor. 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r>
              <a:rPr lang="en-US" sz="2000" dirty="0"/>
              <a:t>3) My pains in the wilderness, </a:t>
            </a:r>
          </a:p>
          <a:p>
            <a:pPr marL="114300" indent="0">
              <a:buNone/>
            </a:pPr>
            <a:r>
              <a:rPr lang="en-US" sz="2000" dirty="0"/>
              <a:t>Their number matters not, </a:t>
            </a:r>
          </a:p>
          <a:p>
            <a:pPr marL="114300" indent="0">
              <a:buNone/>
            </a:pPr>
            <a:r>
              <a:rPr lang="en-US" sz="2000" dirty="0"/>
              <a:t>In eternal meadows, </a:t>
            </a:r>
          </a:p>
          <a:p>
            <a:pPr marL="114300" indent="0">
              <a:buNone/>
            </a:pPr>
            <a:r>
              <a:rPr lang="en-US" sz="2000" dirty="0"/>
              <a:t>The Omnipotent carries me.</a:t>
            </a:r>
          </a:p>
        </p:txBody>
      </p:sp>
    </p:spTree>
    <p:extLst>
      <p:ext uri="{BB962C8B-B14F-4D97-AF65-F5344CB8AC3E}">
        <p14:creationId xmlns:p14="http://schemas.microsoft.com/office/powerpoint/2010/main" val="350049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87900" y="17099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ckwell" panose="02060603020205020403" pitchFamily="18" charset="77"/>
              </a:rPr>
              <a:t>Songs (2/2)</a:t>
            </a:r>
            <a:endParaRPr dirty="0">
              <a:latin typeface="Rockwell" panose="02060603020205020403" pitchFamily="18" charset="77"/>
            </a:endParaRPr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160774" y="857096"/>
            <a:ext cx="8792307" cy="4115410"/>
          </a:xfrm>
          <a:prstGeom prst="rect">
            <a:avLst/>
          </a:prstGeom>
        </p:spPr>
        <p:txBody>
          <a:bodyPr spcFirstLastPara="1" wrap="square" lIns="91425" tIns="91425" rIns="91425" bIns="91425" numCol="3" anchor="t" anchorCtr="0">
            <a:noAutofit/>
          </a:bodyPr>
          <a:lstStyle/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Sanctuary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Seek Ye First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 Came With The Spices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Shepherd Of My Soul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Stranger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Tamav Maria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Little Light Of Mine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Whom Shall I Go 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Trample Oh My Soul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rgbClr val="03274A"/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Very Early Sunday Morning</a:t>
            </a:r>
            <a:endParaRPr lang="en-US" sz="1500" u="sng" dirty="0">
              <a:solidFill>
                <a:srgbClr val="03274A"/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F0502020204030204" pitchFamily="34" charset="0"/>
                <a:ea typeface="Roboto"/>
                <a:cs typeface="Roboto"/>
                <a:sym typeface="Roboto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Watching Us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F0502020204030204" pitchFamily="34" charset="0"/>
              <a:ea typeface="Roboto"/>
              <a:cs typeface="Roboto"/>
              <a:sym typeface="Roboto"/>
            </a:endParaRPr>
          </a:p>
          <a:p>
            <a:pPr marL="11430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 Are One </a:t>
            </a:r>
            <a:endParaRPr lang="en-US" sz="1500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When The Spirit Of The Lord 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  <a:hlinkClick r:id="rId16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Who Am I 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114300" lv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ea typeface="Roboto"/>
                <a:cs typeface="Roboto"/>
                <a:sym typeface="Roboto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 Are My Hiding Place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  <a:ea typeface="Roboto"/>
              <a:cs typeface="Roboto"/>
              <a:sym typeface="Roboto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You’re A Model Of Holiness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500" u="sng" dirty="0">
                <a:solidFill>
                  <a:schemeClr val="accent2">
                    <a:lumMod val="50000"/>
                  </a:schemeClr>
                </a:solidFill>
                <a:latin typeface="Gill Sans Nova" panose="020B0602020104020203" pitchFamily="34" charset="0"/>
                <a:hlinkClick r:id="rId1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Your Love, O Mary</a:t>
            </a:r>
            <a:endParaRPr lang="en-US" sz="1500" u="sng" dirty="0">
              <a:solidFill>
                <a:schemeClr val="accent2">
                  <a:lumMod val="50000"/>
                </a:schemeClr>
              </a:solidFill>
              <a:latin typeface="Gill Sans Nova" panose="020B0602020104020203" pitchFamily="34" charset="0"/>
            </a:endParaRPr>
          </a:p>
        </p:txBody>
      </p:sp>
      <p:pic>
        <p:nvPicPr>
          <p:cNvPr id="6" name="Graphic 5" descr="Guitar">
            <a:extLst>
              <a:ext uri="{FF2B5EF4-FFF2-40B4-BE49-F238E27FC236}">
                <a16:creationId xmlns:a16="http://schemas.microsoft.com/office/drawing/2014/main" id="{BC951A76-9194-3642-9A33-8A432BD1F860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40228" y="1015439"/>
            <a:ext cx="228600" cy="228600"/>
          </a:xfrm>
          <a:prstGeom prst="rect">
            <a:avLst/>
          </a:prstGeom>
        </p:spPr>
      </p:pic>
      <p:pic>
        <p:nvPicPr>
          <p:cNvPr id="9" name="Graphic 8" descr="Guitar">
            <a:extLst>
              <a:ext uri="{FF2B5EF4-FFF2-40B4-BE49-F238E27FC236}">
                <a16:creationId xmlns:a16="http://schemas.microsoft.com/office/drawing/2014/main" id="{EB305243-1E23-4C40-8D84-61ED88998FFD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338816" y="2075600"/>
            <a:ext cx="228600" cy="228600"/>
          </a:xfrm>
          <a:prstGeom prst="rect">
            <a:avLst/>
          </a:prstGeom>
        </p:spPr>
      </p:pic>
      <p:pic>
        <p:nvPicPr>
          <p:cNvPr id="10" name="Graphic 9" descr="Guitar">
            <a:extLst>
              <a:ext uri="{FF2B5EF4-FFF2-40B4-BE49-F238E27FC236}">
                <a16:creationId xmlns:a16="http://schemas.microsoft.com/office/drawing/2014/main" id="{67A6D61A-3C31-3043-A200-503FEA9DE0D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338816" y="1705976"/>
            <a:ext cx="228600" cy="228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531845-A211-BE4B-B53F-82387361567C}"/>
              </a:ext>
            </a:extLst>
          </p:cNvPr>
          <p:cNvSpPr txBox="1"/>
          <p:nvPr/>
        </p:nvSpPr>
        <p:spPr>
          <a:xfrm>
            <a:off x="331377" y="4721292"/>
            <a:ext cx="47229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E11E2D"/>
                </a:solidFill>
                <a:latin typeface="Gill Sans Nova" panose="020B0602020104020203" pitchFamily="34" charset="0"/>
              </a:rPr>
              <a:t>indicates a song for which you may find the music notes online. </a:t>
            </a:r>
          </a:p>
        </p:txBody>
      </p:sp>
      <p:pic>
        <p:nvPicPr>
          <p:cNvPr id="12" name="Graphic 11" descr="Guitar">
            <a:extLst>
              <a:ext uri="{FF2B5EF4-FFF2-40B4-BE49-F238E27FC236}">
                <a16:creationId xmlns:a16="http://schemas.microsoft.com/office/drawing/2014/main" id="{91523511-8AD0-DC41-8AAB-AF4F4F86114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7029" y="4765587"/>
            <a:ext cx="182880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31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98035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 Don’t Leave Me Alone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1. No don't leave me alone </a:t>
            </a:r>
          </a:p>
          <a:p>
            <a:pPr marL="114300" indent="0">
              <a:buNone/>
            </a:pPr>
            <a:r>
              <a:rPr lang="en-US" sz="1800" dirty="0"/>
              <a:t>O my faithful Shepherd</a:t>
            </a:r>
          </a:p>
          <a:p>
            <a:pPr marL="114300" indent="0">
              <a:buNone/>
            </a:pPr>
            <a:r>
              <a:rPr lang="en-US" sz="1800" dirty="0"/>
              <a:t>Guide me dear Master</a:t>
            </a:r>
          </a:p>
          <a:p>
            <a:pPr marL="114300" indent="0">
              <a:buNone/>
            </a:pPr>
            <a:r>
              <a:rPr lang="en-US" sz="1800" dirty="0"/>
              <a:t>and be unto me a helper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R: I am O Lord without You</a:t>
            </a:r>
          </a:p>
          <a:p>
            <a:pPr marL="114300" indent="0">
              <a:buNone/>
            </a:pPr>
            <a:r>
              <a:rPr lang="en-US" sz="1800" dirty="0"/>
              <a:t>nothing at all. 2</a:t>
            </a:r>
          </a:p>
          <a:p>
            <a:pPr marL="114300" indent="0">
              <a:buNone/>
            </a:pPr>
            <a:r>
              <a:rPr lang="en-US" sz="1800" dirty="0"/>
              <a:t>So take my right hand, </a:t>
            </a:r>
          </a:p>
          <a:p>
            <a:pPr marL="114300" indent="0">
              <a:buNone/>
            </a:pPr>
            <a:r>
              <a:rPr lang="en-US" sz="1800" dirty="0"/>
              <a:t>O Lord and guide me,</a:t>
            </a:r>
          </a:p>
          <a:p>
            <a:pPr marL="114300" indent="0">
              <a:buNone/>
            </a:pPr>
            <a:r>
              <a:rPr lang="en-US" sz="1800" dirty="0"/>
              <a:t>In Your way forever. 2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2. And don't leave me alone</a:t>
            </a:r>
          </a:p>
          <a:p>
            <a:pPr marL="114300" indent="0">
              <a:buNone/>
            </a:pPr>
            <a:r>
              <a:rPr lang="en-US" sz="1800" dirty="0"/>
              <a:t>In the midst of this darkness</a:t>
            </a:r>
          </a:p>
          <a:p>
            <a:pPr marL="114300" indent="0">
              <a:buNone/>
            </a:pPr>
            <a:r>
              <a:rPr lang="en-US" sz="1800" dirty="0"/>
              <a:t>Let Your bright face guide me</a:t>
            </a:r>
          </a:p>
          <a:p>
            <a:pPr marL="114300" indent="0">
              <a:buNone/>
            </a:pPr>
            <a:r>
              <a:rPr lang="en-US" sz="1800" dirty="0"/>
              <a:t>O Lord unto peace. </a:t>
            </a:r>
          </a:p>
          <a:p>
            <a:pPr marL="114300" indent="0">
              <a:buNone/>
            </a:pPr>
            <a:r>
              <a:rPr lang="en-US" sz="1800" dirty="0"/>
              <a:t>3. No don't leave me alone</a:t>
            </a:r>
          </a:p>
          <a:p>
            <a:pPr marL="114300" indent="0">
              <a:buNone/>
            </a:pPr>
            <a:r>
              <a:rPr lang="en-US" sz="1800" dirty="0"/>
              <a:t>but hear my prayers</a:t>
            </a:r>
          </a:p>
          <a:p>
            <a:pPr marL="114300" indent="0">
              <a:buNone/>
            </a:pPr>
            <a:r>
              <a:rPr lang="en-US" sz="1800" dirty="0"/>
              <a:t>And be there for me dear Lord</a:t>
            </a:r>
          </a:p>
          <a:p>
            <a:pPr marL="114300" indent="0">
              <a:buNone/>
            </a:pPr>
            <a:r>
              <a:rPr lang="en-US" sz="1800" dirty="0"/>
              <a:t>For the rest of my life.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4. And don't leave me alone</a:t>
            </a:r>
          </a:p>
          <a:p>
            <a:pPr marL="114300" indent="0">
              <a:buNone/>
            </a:pPr>
            <a:r>
              <a:rPr lang="en-US" sz="1800" dirty="0"/>
              <a:t>because of my sins</a:t>
            </a:r>
          </a:p>
          <a:p>
            <a:pPr marL="114300" indent="0">
              <a:buNone/>
            </a:pPr>
            <a:r>
              <a:rPr lang="en-US" sz="1800" dirty="0"/>
              <a:t>But forgive me O Lord</a:t>
            </a:r>
          </a:p>
          <a:p>
            <a:pPr marL="114300" indent="0">
              <a:buNone/>
            </a:pPr>
            <a:r>
              <a:rPr lang="en-US" sz="1800" dirty="0"/>
              <a:t>And accept my repentance.</a:t>
            </a:r>
          </a:p>
          <a:p>
            <a:pPr marL="114300" indent="0">
              <a:buNone/>
            </a:pPr>
            <a:r>
              <a:rPr lang="en-US" sz="1800" dirty="0"/>
              <a:t>5. No don't leave me alone</a:t>
            </a:r>
          </a:p>
          <a:p>
            <a:pPr marL="114300" indent="0">
              <a:buNone/>
            </a:pPr>
            <a:r>
              <a:rPr lang="en-US" sz="1800" dirty="0"/>
              <a:t>in the midst of this world</a:t>
            </a:r>
          </a:p>
          <a:p>
            <a:pPr marL="114300" indent="0">
              <a:buNone/>
            </a:pPr>
            <a:r>
              <a:rPr lang="en-US" sz="1800" dirty="0"/>
              <a:t>But come quickly O Lord</a:t>
            </a:r>
          </a:p>
          <a:p>
            <a:pPr marL="114300" indent="0">
              <a:buNone/>
            </a:pPr>
            <a:r>
              <a:rPr lang="en-US" sz="1800" dirty="0"/>
              <a:t>And take me to heaven.</a:t>
            </a:r>
          </a:p>
        </p:txBody>
      </p:sp>
    </p:spTree>
    <p:extLst>
      <p:ext uri="{BB962C8B-B14F-4D97-AF65-F5344CB8AC3E}">
        <p14:creationId xmlns:p14="http://schemas.microsoft.com/office/powerpoint/2010/main" val="36483615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737282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 Virgin My Mother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300" dirty="0"/>
              <a:t>O virgin my mother</a:t>
            </a:r>
          </a:p>
          <a:p>
            <a:pPr marL="114300" indent="0">
              <a:buNone/>
            </a:pPr>
            <a:r>
              <a:rPr lang="en-US" sz="1300" dirty="0"/>
              <a:t>Shine with your radiance, please shine</a:t>
            </a:r>
          </a:p>
          <a:p>
            <a:pPr marL="114300" indent="0">
              <a:buNone/>
            </a:pPr>
            <a:r>
              <a:rPr lang="en-US" sz="1300" dirty="0"/>
              <a:t>Shine with mercy, please shine</a:t>
            </a:r>
          </a:p>
          <a:p>
            <a:pPr marL="114300" indent="0">
              <a:buNone/>
            </a:pPr>
            <a:r>
              <a:rPr lang="en-US" sz="1300" dirty="0"/>
              <a:t>My intercessor and helper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If I feel alone in this world</a:t>
            </a:r>
          </a:p>
          <a:p>
            <a:pPr marL="114300" indent="0">
              <a:buNone/>
            </a:pPr>
            <a:r>
              <a:rPr lang="en-US" sz="1300" dirty="0"/>
              <a:t>You’re always there for me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O virgin my mother (3)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O our queen in heaven</a:t>
            </a:r>
          </a:p>
          <a:p>
            <a:pPr marL="114300" indent="0">
              <a:buNone/>
            </a:pPr>
            <a:r>
              <a:rPr lang="en-US" sz="1300" dirty="0"/>
              <a:t>You’re the greatest among women</a:t>
            </a:r>
          </a:p>
          <a:p>
            <a:pPr marL="114300" indent="0">
              <a:buNone/>
            </a:pPr>
            <a:r>
              <a:rPr lang="en-US" sz="1300" dirty="0"/>
              <a:t>In times of trouble and heartache</a:t>
            </a:r>
          </a:p>
          <a:p>
            <a:pPr marL="114300" indent="0">
              <a:buNone/>
            </a:pPr>
            <a:r>
              <a:rPr lang="en-US" sz="1300" dirty="0"/>
              <a:t>Be a helper always for our sake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Abide with us at all times</a:t>
            </a:r>
          </a:p>
          <a:p>
            <a:pPr marL="114300" indent="0">
              <a:buNone/>
            </a:pPr>
            <a:r>
              <a:rPr lang="en-US" sz="1300" dirty="0"/>
              <a:t>We have comfort in your presence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O virgin my mother (3)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O intercessor for every person</a:t>
            </a:r>
          </a:p>
          <a:p>
            <a:pPr marL="114300" indent="0">
              <a:buNone/>
            </a:pPr>
            <a:r>
              <a:rPr lang="en-US" sz="1300" dirty="0"/>
              <a:t>Blessed mother of the Holy One</a:t>
            </a:r>
          </a:p>
          <a:p>
            <a:pPr marL="114300" indent="0">
              <a:buNone/>
            </a:pPr>
            <a:r>
              <a:rPr lang="en-US" sz="1300" dirty="0"/>
              <a:t>You always answer my cry</a:t>
            </a:r>
          </a:p>
          <a:p>
            <a:pPr marL="114300" indent="0">
              <a:buNone/>
            </a:pPr>
            <a:r>
              <a:rPr lang="en-US" sz="1300" dirty="0"/>
              <a:t>Be always by my side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All of the world exalts you</a:t>
            </a:r>
          </a:p>
          <a:p>
            <a:pPr marL="114300" indent="0">
              <a:buNone/>
            </a:pPr>
            <a:r>
              <a:rPr lang="en-US" sz="1300" dirty="0"/>
              <a:t>The congregation and the clergy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O virgin my mother (3)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O great second heaven</a:t>
            </a:r>
          </a:p>
          <a:p>
            <a:pPr marL="114300" indent="0">
              <a:buNone/>
            </a:pPr>
            <a:r>
              <a:rPr lang="en-US" sz="1300" dirty="0"/>
              <a:t>O censor of compassion</a:t>
            </a:r>
          </a:p>
          <a:p>
            <a:pPr marL="114300" indent="0">
              <a:buNone/>
            </a:pPr>
            <a:r>
              <a:rPr lang="en-US" sz="1300" dirty="0"/>
              <a:t>At all times we implore</a:t>
            </a:r>
          </a:p>
          <a:p>
            <a:pPr marL="114300" indent="0">
              <a:buNone/>
            </a:pPr>
            <a:r>
              <a:rPr lang="en-US" sz="1300" dirty="0"/>
              <a:t>To show us your rapport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At all times we beseech you</a:t>
            </a:r>
          </a:p>
          <a:p>
            <a:pPr marL="114300" indent="0">
              <a:buNone/>
            </a:pPr>
            <a:r>
              <a:rPr lang="en-US" sz="1300" dirty="0"/>
              <a:t>To comfort the lost</a:t>
            </a:r>
          </a:p>
          <a:p>
            <a:pPr marL="114300" indent="0">
              <a:buNone/>
            </a:pPr>
            <a:r>
              <a:rPr lang="en-US" sz="1300" dirty="0"/>
              <a:t> </a:t>
            </a:r>
          </a:p>
          <a:p>
            <a:pPr marL="114300" indent="0">
              <a:buNone/>
            </a:pPr>
            <a:r>
              <a:rPr lang="en-US" sz="1300" dirty="0"/>
              <a:t>O virgin my mother (3)</a:t>
            </a:r>
          </a:p>
        </p:txBody>
      </p:sp>
    </p:spTree>
    <p:extLst>
      <p:ext uri="{BB962C8B-B14F-4D97-AF65-F5344CB8AC3E}">
        <p14:creationId xmlns:p14="http://schemas.microsoft.com/office/powerpoint/2010/main" val="3807663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52436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Oh Rejoice My Soul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Oh rejoice my soul by singing </a:t>
            </a:r>
            <a:br>
              <a:rPr lang="en-US" sz="1800" dirty="0"/>
            </a:br>
            <a:r>
              <a:rPr lang="en-US" sz="1800" dirty="0"/>
              <a:t>To Jesus your beloved groom</a:t>
            </a:r>
            <a:br>
              <a:rPr lang="en-US" sz="1800" dirty="0"/>
            </a:br>
            <a:r>
              <a:rPr lang="en-US" sz="1800" dirty="0"/>
              <a:t>He gave back to you your freedom</a:t>
            </a:r>
            <a:br>
              <a:rPr lang="en-US" sz="1800" dirty="0"/>
            </a:br>
            <a:r>
              <a:rPr lang="en-US" sz="1800" dirty="0"/>
              <a:t>Through redemption on the cross</a:t>
            </a:r>
            <a:br>
              <a:rPr lang="en-US" sz="1800" dirty="0"/>
            </a:br>
            <a:r>
              <a:rPr lang="en-US" sz="1800" dirty="0"/>
              <a:t>Oh rejoice my soul by singing </a:t>
            </a:r>
            <a:br>
              <a:rPr lang="en-US" sz="1800" dirty="0"/>
            </a:br>
            <a:r>
              <a:rPr lang="en-US" sz="1800" dirty="0"/>
              <a:t>Glorify the name of Christ </a:t>
            </a:r>
            <a:br>
              <a:rPr lang="en-US" sz="1800" dirty="0"/>
            </a:br>
            <a:r>
              <a:rPr lang="en-US" sz="1800" dirty="0"/>
              <a:t>Who offered Himself for you</a:t>
            </a:r>
            <a:br>
              <a:rPr lang="en-US" sz="1800" dirty="0"/>
            </a:br>
            <a:r>
              <a:rPr lang="en-US" sz="1800" dirty="0"/>
              <a:t>Remember His bleeding side 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Oh rejoice my soul by singing </a:t>
            </a:r>
            <a:br>
              <a:rPr lang="en-US" sz="1800" dirty="0"/>
            </a:br>
            <a:r>
              <a:rPr lang="en-US" sz="1800" dirty="0"/>
              <a:t>Glorify the name of God</a:t>
            </a:r>
            <a:br>
              <a:rPr lang="en-US" sz="1800" dirty="0"/>
            </a:br>
            <a:r>
              <a:rPr lang="en-US" sz="1800" dirty="0"/>
              <a:t>Stay awake always altered </a:t>
            </a:r>
            <a:br>
              <a:rPr lang="en-US" sz="1800" dirty="0"/>
            </a:br>
            <a:r>
              <a:rPr lang="en-US" sz="1800" dirty="0"/>
              <a:t>Praying to Him, son of God</a:t>
            </a:r>
            <a:br>
              <a:rPr lang="en-US" sz="1800" dirty="0"/>
            </a:br>
            <a:r>
              <a:rPr lang="en-US" sz="1800" dirty="0"/>
              <a:t>Be His witness by proclaiming </a:t>
            </a:r>
            <a:br>
              <a:rPr lang="en-US" sz="1800" dirty="0"/>
            </a:br>
            <a:r>
              <a:rPr lang="en-US" sz="1800" dirty="0"/>
              <a:t>The good tidings to all people</a:t>
            </a:r>
            <a:br>
              <a:rPr lang="en-US" sz="1800" dirty="0"/>
            </a:br>
            <a:r>
              <a:rPr lang="en-US" sz="1800" dirty="0"/>
              <a:t>Let them know the love of Jesus </a:t>
            </a:r>
            <a:br>
              <a:rPr lang="en-US" sz="1800" dirty="0"/>
            </a:br>
            <a:r>
              <a:rPr lang="en-US" sz="1800" dirty="0"/>
              <a:t>The savior the true redeemer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Oh rejoice my soul by singing </a:t>
            </a:r>
            <a:br>
              <a:rPr lang="en-US" sz="1800" dirty="0"/>
            </a:br>
            <a:r>
              <a:rPr lang="en-US" sz="1800" dirty="0"/>
              <a:t>And wipe away all your tears</a:t>
            </a:r>
            <a:br>
              <a:rPr lang="en-US" sz="1800" dirty="0"/>
            </a:br>
            <a:r>
              <a:rPr lang="en-US" sz="1800" dirty="0"/>
              <a:t>Make Him the goal of your life</a:t>
            </a:r>
            <a:br>
              <a:rPr lang="en-US" sz="1800" dirty="0"/>
            </a:br>
            <a:r>
              <a:rPr lang="en-US" sz="1800" dirty="0"/>
              <a:t>In Him you will find delight</a:t>
            </a:r>
            <a:br>
              <a:rPr lang="en-US" sz="1800" dirty="0"/>
            </a:br>
            <a:r>
              <a:rPr lang="en-US" sz="1800" dirty="0"/>
              <a:t>As salt and light of the earth</a:t>
            </a:r>
            <a:br>
              <a:rPr lang="en-US" sz="1800" dirty="0"/>
            </a:br>
            <a:r>
              <a:rPr lang="en-US" sz="1800" dirty="0"/>
              <a:t>Speak out of Jesus' salvation</a:t>
            </a:r>
            <a:br>
              <a:rPr lang="en-US" sz="1800" dirty="0"/>
            </a:br>
            <a:r>
              <a:rPr lang="en-US" sz="1800" dirty="0"/>
              <a:t>Dedicate yourself to Him</a:t>
            </a:r>
            <a:br>
              <a:rPr lang="en-US" sz="1800" dirty="0"/>
            </a:br>
            <a:r>
              <a:rPr lang="en-US" sz="1800" dirty="0"/>
              <a:t>Our God Jesus the Christ</a:t>
            </a:r>
          </a:p>
        </p:txBody>
      </p:sp>
    </p:spTree>
    <p:extLst>
      <p:ext uri="{BB962C8B-B14F-4D97-AF65-F5344CB8AC3E}">
        <p14:creationId xmlns:p14="http://schemas.microsoft.com/office/powerpoint/2010/main" val="110147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78358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Oh Take My Hand Dear Savior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1) Oh take my hand Dear Savior and please lead me</a:t>
            </a:r>
          </a:p>
          <a:p>
            <a:pPr marL="114300" indent="0">
              <a:buNone/>
            </a:pPr>
            <a:r>
              <a:rPr lang="en-US" sz="2000" dirty="0"/>
              <a:t>Till all my journey’s ending</a:t>
            </a:r>
          </a:p>
          <a:p>
            <a:pPr marL="114300" indent="0">
              <a:buNone/>
            </a:pPr>
            <a:r>
              <a:rPr lang="en-US" sz="2000" dirty="0"/>
              <a:t>I dwell with You</a:t>
            </a:r>
          </a:p>
          <a:p>
            <a:pPr marL="114300" indent="0">
              <a:buNone/>
            </a:pPr>
            <a:r>
              <a:rPr lang="en-US" sz="2000" dirty="0"/>
              <a:t>I need You Oh Lord, I need You</a:t>
            </a:r>
          </a:p>
          <a:p>
            <a:pPr marL="114300" indent="0">
              <a:buNone/>
            </a:pPr>
            <a:r>
              <a:rPr lang="en-US" sz="2000" dirty="0"/>
              <a:t>Oh bless me, my Lord I come to You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r>
              <a:rPr lang="en-US" sz="2000" dirty="0"/>
              <a:t>2) You mighty God of ages, Oh be You near</a:t>
            </a:r>
          </a:p>
          <a:p>
            <a:pPr marL="114300" indent="0">
              <a:buNone/>
            </a:pPr>
            <a:r>
              <a:rPr lang="en-US" sz="2000" dirty="0"/>
              <a:t>When angry tempest rages</a:t>
            </a:r>
          </a:p>
          <a:p>
            <a:pPr marL="114300" indent="0">
              <a:buNone/>
            </a:pPr>
            <a:r>
              <a:rPr lang="en-US" sz="2000" dirty="0"/>
              <a:t>I need not fear</a:t>
            </a:r>
          </a:p>
          <a:p>
            <a:pPr marL="114300" indent="0">
              <a:buNone/>
            </a:pPr>
            <a:r>
              <a:rPr lang="en-US" sz="2000" dirty="0"/>
              <a:t>I need You Oh Lord, I need You</a:t>
            </a:r>
          </a:p>
          <a:p>
            <a:pPr marL="114300" indent="0">
              <a:buNone/>
            </a:pPr>
            <a:r>
              <a:rPr lang="en-US" sz="2000" dirty="0"/>
              <a:t>O bless me, my Lord I come to You</a:t>
            </a:r>
          </a:p>
          <a:p>
            <a:pPr marL="114300" indent="0">
              <a:buNone/>
            </a:pPr>
            <a:r>
              <a:rPr lang="en-US" sz="2000" dirty="0"/>
              <a:t> 3) When evening shadows lengthen, the night is come</a:t>
            </a:r>
          </a:p>
          <a:p>
            <a:pPr marL="114300" indent="0">
              <a:buNone/>
            </a:pPr>
            <a:r>
              <a:rPr lang="en-US" sz="2000" dirty="0"/>
              <a:t>My faint heart Savior strengthen</a:t>
            </a:r>
          </a:p>
          <a:p>
            <a:pPr marL="114300" indent="0">
              <a:buNone/>
            </a:pPr>
            <a:r>
              <a:rPr lang="en-US" sz="2000" dirty="0"/>
              <a:t>And bring me home</a:t>
            </a:r>
          </a:p>
          <a:p>
            <a:pPr marL="114300" indent="0">
              <a:buNone/>
            </a:pPr>
            <a:r>
              <a:rPr lang="en-US" sz="2000" dirty="0"/>
              <a:t>I need You Oh Lord, I need You</a:t>
            </a:r>
          </a:p>
          <a:p>
            <a:pPr marL="114300" indent="0">
              <a:buNone/>
            </a:pPr>
            <a:r>
              <a:rPr lang="en-US" sz="2000" dirty="0"/>
              <a:t>O bless me, my Lord I come to You</a:t>
            </a:r>
          </a:p>
        </p:txBody>
      </p:sp>
    </p:spTree>
    <p:extLst>
      <p:ext uri="{BB962C8B-B14F-4D97-AF65-F5344CB8AC3E}">
        <p14:creationId xmlns:p14="http://schemas.microsoft.com/office/powerpoint/2010/main" val="4008891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17712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Oh the Deep, Deep Love of Jesus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1) O the deep, deep love of Jesus,</a:t>
            </a:r>
          </a:p>
          <a:p>
            <a:pPr marL="114300" indent="0">
              <a:buNone/>
            </a:pPr>
            <a:r>
              <a:rPr lang="en-US" sz="1800" dirty="0"/>
              <a:t>Vast, unmeasured, boundless, free!</a:t>
            </a:r>
          </a:p>
          <a:p>
            <a:pPr marL="114300" indent="0">
              <a:buNone/>
            </a:pPr>
            <a:r>
              <a:rPr lang="en-US" sz="1800" dirty="0"/>
              <a:t>Rolling as a mighty ocean</a:t>
            </a:r>
          </a:p>
          <a:p>
            <a:pPr marL="114300" indent="0">
              <a:buNone/>
            </a:pPr>
            <a:r>
              <a:rPr lang="en-US" sz="1800" dirty="0"/>
              <a:t>In its fullness over me!</a:t>
            </a:r>
          </a:p>
          <a:p>
            <a:pPr marL="114300" indent="0">
              <a:buNone/>
            </a:pPr>
            <a:r>
              <a:rPr lang="en-US" sz="1800" dirty="0"/>
              <a:t>Underneath me, all around me,</a:t>
            </a:r>
          </a:p>
          <a:p>
            <a:pPr marL="114300" indent="0">
              <a:buNone/>
            </a:pPr>
            <a:r>
              <a:rPr lang="en-US" sz="1800" dirty="0"/>
              <a:t>Is the current of Thy love</a:t>
            </a:r>
          </a:p>
          <a:p>
            <a:pPr marL="114300" indent="0">
              <a:buNone/>
            </a:pPr>
            <a:r>
              <a:rPr lang="en-US" sz="1800" dirty="0"/>
              <a:t>Leading onward, leading homeward</a:t>
            </a:r>
          </a:p>
          <a:p>
            <a:pPr marL="114300" indent="0">
              <a:buNone/>
            </a:pPr>
            <a:r>
              <a:rPr lang="en-US" sz="1800" dirty="0"/>
              <a:t>To Thy glorious rest above!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2) O the deep, deep love of Jesus,</a:t>
            </a:r>
          </a:p>
          <a:p>
            <a:pPr marL="114300" indent="0">
              <a:buNone/>
            </a:pPr>
            <a:r>
              <a:rPr lang="en-US" sz="1800" dirty="0"/>
              <a:t>Spread His praise from shore to shore!</a:t>
            </a:r>
          </a:p>
          <a:p>
            <a:pPr marL="114300" indent="0">
              <a:buNone/>
            </a:pPr>
            <a:r>
              <a:rPr lang="en-US" sz="1800" dirty="0"/>
              <a:t>How He loveth, ever loveth,</a:t>
            </a:r>
          </a:p>
          <a:p>
            <a:pPr marL="114300" indent="0">
              <a:buNone/>
            </a:pPr>
            <a:r>
              <a:rPr lang="en-US" sz="1800" dirty="0" err="1"/>
              <a:t>Changeth</a:t>
            </a:r>
            <a:r>
              <a:rPr lang="en-US" sz="1800" dirty="0"/>
              <a:t> never, nevermore!</a:t>
            </a:r>
          </a:p>
          <a:p>
            <a:pPr marL="114300" indent="0">
              <a:buNone/>
            </a:pPr>
            <a:r>
              <a:rPr lang="en-US" sz="1800" dirty="0"/>
              <a:t>How He watches o’er His loved ones,</a:t>
            </a:r>
          </a:p>
          <a:p>
            <a:pPr marL="114300" indent="0">
              <a:buNone/>
            </a:pPr>
            <a:r>
              <a:rPr lang="en-US" sz="1800" dirty="0"/>
              <a:t>Died to call them all His own;</a:t>
            </a:r>
          </a:p>
          <a:p>
            <a:pPr marL="114300" indent="0">
              <a:buNone/>
            </a:pPr>
            <a:r>
              <a:rPr lang="en-US" sz="1800" dirty="0"/>
              <a:t>How for them He </a:t>
            </a:r>
            <a:r>
              <a:rPr lang="en-US" sz="1800" dirty="0" err="1"/>
              <a:t>intercedeth</a:t>
            </a:r>
            <a:r>
              <a:rPr lang="en-US" sz="1800" dirty="0"/>
              <a:t>,</a:t>
            </a:r>
          </a:p>
          <a:p>
            <a:pPr marL="114300" indent="0">
              <a:buNone/>
            </a:pPr>
            <a:r>
              <a:rPr lang="en-US" sz="1800" dirty="0" err="1"/>
              <a:t>Watcheth</a:t>
            </a:r>
            <a:r>
              <a:rPr lang="en-US" sz="1800" dirty="0"/>
              <a:t> o’er them from the throne!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3) O the deep, deep love of Jesus,</a:t>
            </a:r>
          </a:p>
          <a:p>
            <a:pPr marL="114300" indent="0">
              <a:buNone/>
            </a:pPr>
            <a:r>
              <a:rPr lang="en-US" sz="1800" dirty="0"/>
              <a:t>Love of every love the best!</a:t>
            </a:r>
          </a:p>
          <a:p>
            <a:pPr marL="114300" indent="0">
              <a:buNone/>
            </a:pPr>
            <a:r>
              <a:rPr lang="en-US" sz="1800" dirty="0" err="1"/>
              <a:t>’Tis</a:t>
            </a:r>
            <a:r>
              <a:rPr lang="en-US" sz="1800" dirty="0"/>
              <a:t> an ocean vast of blessing,</a:t>
            </a:r>
          </a:p>
          <a:p>
            <a:pPr marL="114300" indent="0">
              <a:buNone/>
            </a:pPr>
            <a:r>
              <a:rPr lang="en-US" sz="1800" dirty="0" err="1"/>
              <a:t>’Tis</a:t>
            </a:r>
            <a:r>
              <a:rPr lang="en-US" sz="1800" dirty="0"/>
              <a:t> a haven sweet of rest!</a:t>
            </a:r>
          </a:p>
          <a:p>
            <a:pPr marL="114300" indent="0">
              <a:buNone/>
            </a:pPr>
            <a:r>
              <a:rPr lang="en-US" sz="1800" dirty="0"/>
              <a:t>O the deep, deep love of Jesus,</a:t>
            </a:r>
          </a:p>
          <a:p>
            <a:pPr marL="114300" indent="0">
              <a:buNone/>
            </a:pPr>
            <a:r>
              <a:rPr lang="en-US" sz="1800" dirty="0" err="1"/>
              <a:t>’Tis</a:t>
            </a:r>
            <a:r>
              <a:rPr lang="en-US" sz="1800" dirty="0"/>
              <a:t> a heaven of heavens to me;</a:t>
            </a:r>
          </a:p>
          <a:p>
            <a:pPr marL="114300" indent="0">
              <a:buNone/>
            </a:pPr>
            <a:r>
              <a:rPr lang="en-US" sz="1800" dirty="0"/>
              <a:t>And it lifts me up to glory,</a:t>
            </a:r>
          </a:p>
          <a:p>
            <a:pPr marL="114300" indent="0">
              <a:buNone/>
            </a:pPr>
            <a:r>
              <a:rPr lang="en-US" sz="1800" dirty="0"/>
              <a:t>For it lifts me up to Thee!</a:t>
            </a:r>
          </a:p>
        </p:txBody>
      </p:sp>
    </p:spTree>
    <p:extLst>
      <p:ext uri="{BB962C8B-B14F-4D97-AF65-F5344CB8AC3E}">
        <p14:creationId xmlns:p14="http://schemas.microsoft.com/office/powerpoint/2010/main" val="61402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922477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Oh You Oh Great Potter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R: Oh you oh great Potter</a:t>
            </a:r>
            <a:br>
              <a:rPr lang="en-US" sz="2000" dirty="0"/>
            </a:br>
            <a:r>
              <a:rPr lang="en-US" sz="2000" dirty="0"/>
              <a:t>I'm like the clay between your hands</a:t>
            </a:r>
            <a:br>
              <a:rPr lang="en-US" sz="2000" dirty="0"/>
            </a:br>
            <a:r>
              <a:rPr lang="en-US" sz="2000" dirty="0"/>
              <a:t>Come create in me a new vessel </a:t>
            </a:r>
            <a:br>
              <a:rPr lang="en-US" sz="2000" dirty="0"/>
            </a:br>
            <a:r>
              <a:rPr lang="en-US" sz="2000" dirty="0"/>
              <a:t>That is pleasing before your eyes 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I give myself to you freely </a:t>
            </a:r>
            <a:br>
              <a:rPr lang="en-US" sz="2000" dirty="0"/>
            </a:br>
            <a:r>
              <a:rPr lang="en-US" sz="2000" dirty="0"/>
              <a:t>To your fingers that fashion me</a:t>
            </a:r>
            <a:br>
              <a:rPr lang="en-US" sz="2000" dirty="0"/>
            </a:br>
            <a:r>
              <a:rPr lang="en-US" sz="2000" dirty="0"/>
              <a:t>I will not grieve nor relent </a:t>
            </a:r>
            <a:br>
              <a:rPr lang="en-US" sz="2000" dirty="0"/>
            </a:br>
            <a:r>
              <a:rPr lang="en-US" sz="2000" dirty="0"/>
              <a:t>I long you for you to work in me 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r>
              <a:rPr lang="en-US" sz="2000" dirty="0"/>
              <a:t>Refrain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r>
              <a:rPr lang="en-US" sz="2000" dirty="0"/>
              <a:t>I come to you with all my vices</a:t>
            </a:r>
            <a:br>
              <a:rPr lang="en-US" sz="2000" dirty="0"/>
            </a:br>
            <a:r>
              <a:rPr lang="en-US" sz="2000" dirty="0"/>
              <a:t>I trust in your grace and hand</a:t>
            </a:r>
            <a:br>
              <a:rPr lang="en-US" sz="2000" dirty="0"/>
            </a:br>
            <a:r>
              <a:rPr lang="en-US" sz="2000" dirty="0"/>
              <a:t>My heart now I devote to you</a:t>
            </a:r>
            <a:br>
              <a:rPr lang="en-US" sz="2000" dirty="0"/>
            </a:br>
            <a:r>
              <a:rPr lang="en-US" sz="2000" dirty="0"/>
              <a:t>Not to my despair nor my past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r>
              <a:rPr lang="en-US" sz="2000" dirty="0"/>
              <a:t>Refrain</a:t>
            </a:r>
          </a:p>
        </p:txBody>
      </p:sp>
    </p:spTree>
    <p:extLst>
      <p:ext uri="{BB962C8B-B14F-4D97-AF65-F5344CB8AC3E}">
        <p14:creationId xmlns:p14="http://schemas.microsoft.com/office/powerpoint/2010/main" val="20594359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35074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 Tell Me John (1/3)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1) O tell me John, O tell me, about His shining face, </a:t>
            </a:r>
          </a:p>
          <a:p>
            <a:pPr marL="114300" indent="0">
              <a:buNone/>
            </a:pPr>
            <a:r>
              <a:rPr lang="en-US" sz="1800" dirty="0"/>
              <a:t>And how you were so lucky, on His chest your head laid? </a:t>
            </a:r>
          </a:p>
          <a:p>
            <a:pPr marL="114300" indent="0">
              <a:buNone/>
            </a:pPr>
            <a:r>
              <a:rPr lang="en-US" sz="1800" dirty="0"/>
              <a:t>Please answer me and tell me, John answered me and said </a:t>
            </a:r>
          </a:p>
          <a:p>
            <a:pPr marL="114300" indent="0">
              <a:buNone/>
            </a:pPr>
            <a:r>
              <a:rPr lang="en-US" sz="1800" dirty="0"/>
              <a:t>He called me the beloved, In His eyes I found grace, </a:t>
            </a:r>
          </a:p>
          <a:p>
            <a:pPr marL="114300" indent="0">
              <a:buNone/>
            </a:pPr>
            <a:r>
              <a:rPr lang="en-US" sz="1800" dirty="0"/>
              <a:t>He said Mary is your mother, I took her to my place. </a:t>
            </a:r>
          </a:p>
          <a:p>
            <a:pPr marL="114300" indent="0">
              <a:buNone/>
            </a:pPr>
            <a:r>
              <a:rPr lang="en-US" sz="1800" dirty="0"/>
              <a:t>His heart is ever beating, with love for the human race 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2) And dear Peter please tell me, about the Rock of faith, </a:t>
            </a:r>
          </a:p>
          <a:p>
            <a:pPr marL="114300" indent="0">
              <a:buNone/>
            </a:pPr>
            <a:r>
              <a:rPr lang="en-US" sz="1800" dirty="0"/>
              <a:t>And how you were appointed, a pillar in His Church? </a:t>
            </a:r>
          </a:p>
          <a:p>
            <a:pPr marL="114300" indent="0">
              <a:buNone/>
            </a:pPr>
            <a:r>
              <a:rPr lang="en-US" sz="1800" dirty="0"/>
              <a:t>Please answer me and tell me, Peter answered and said</a:t>
            </a:r>
          </a:p>
          <a:p>
            <a:pPr marL="114300" indent="0">
              <a:buNone/>
            </a:pPr>
            <a:r>
              <a:rPr lang="en-US" sz="1800" dirty="0"/>
              <a:t>Despite all my denials, His love for me was great, </a:t>
            </a:r>
          </a:p>
          <a:p>
            <a:pPr marL="114300" indent="0">
              <a:buNone/>
            </a:pPr>
            <a:r>
              <a:rPr lang="en-US" sz="1800" dirty="0"/>
              <a:t>And while I was so bitter, my sins He did erase. </a:t>
            </a:r>
          </a:p>
          <a:p>
            <a:pPr marL="114300" indent="0">
              <a:buNone/>
            </a:pPr>
            <a:r>
              <a:rPr lang="en-US" sz="1800" dirty="0"/>
              <a:t>His heart is so forgiving, for sinners everywhere.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63113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686406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 Tell Me John (2/3)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 3) Can you Andrew please tell me, how five small loaves of bread, </a:t>
            </a:r>
          </a:p>
          <a:p>
            <a:pPr marL="114300" indent="0">
              <a:buNone/>
            </a:pPr>
            <a:r>
              <a:rPr lang="en-US" sz="1800" dirty="0"/>
              <a:t>And two fish be sufficient, over five thousand fed? </a:t>
            </a:r>
          </a:p>
          <a:p>
            <a:pPr marL="114300" indent="0">
              <a:buNone/>
            </a:pPr>
            <a:r>
              <a:rPr lang="en-US" sz="1800" dirty="0"/>
              <a:t>Please answer me and tell me, Andrew answered and said </a:t>
            </a:r>
          </a:p>
          <a:p>
            <a:pPr marL="114300" indent="0">
              <a:buNone/>
            </a:pPr>
            <a:r>
              <a:rPr lang="en-US" sz="1800" dirty="0"/>
              <a:t>It's not really any figure, that means anything to the Lord </a:t>
            </a:r>
          </a:p>
          <a:p>
            <a:pPr marL="114300" indent="0">
              <a:buNone/>
            </a:pPr>
            <a:r>
              <a:rPr lang="en-US" sz="1800" dirty="0"/>
              <a:t>His prayer to the Father, on a lunch willingly brought, </a:t>
            </a:r>
          </a:p>
          <a:p>
            <a:pPr marL="114300" indent="0">
              <a:buNone/>
            </a:pPr>
            <a:r>
              <a:rPr lang="en-US" sz="1800" dirty="0"/>
              <a:t>A boy with cheer donated, this I never have thought.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4) And you Thomas how did you, doubt that He is raised, </a:t>
            </a:r>
          </a:p>
          <a:p>
            <a:pPr marL="114300" indent="0">
              <a:buNone/>
            </a:pPr>
            <a:r>
              <a:rPr lang="en-US" sz="1800" dirty="0"/>
              <a:t>When you were not believing, He appeared just for your sake? </a:t>
            </a:r>
          </a:p>
          <a:p>
            <a:pPr marL="114300" indent="0">
              <a:buNone/>
            </a:pPr>
            <a:r>
              <a:rPr lang="en-US" sz="1800" dirty="0"/>
              <a:t>Please answer me and tell me, Thomas answered and said </a:t>
            </a:r>
          </a:p>
          <a:p>
            <a:pPr marL="114300" indent="0">
              <a:buNone/>
            </a:pPr>
            <a:r>
              <a:rPr lang="en-US" sz="1800" dirty="0"/>
              <a:t>I saw with my own eyes, the piercing of the nails, </a:t>
            </a:r>
          </a:p>
          <a:p>
            <a:pPr marL="114300" indent="0">
              <a:buNone/>
            </a:pPr>
            <a:r>
              <a:rPr lang="en-US" sz="1800" dirty="0"/>
              <a:t>And in His side a hole, where Blood and water flowed. </a:t>
            </a:r>
          </a:p>
          <a:p>
            <a:pPr marL="114300" indent="0">
              <a:buNone/>
            </a:pPr>
            <a:r>
              <a:rPr lang="en-US" sz="1800" dirty="0"/>
              <a:t>By all His wounds and sufferings, He opened the Heaven's gates.</a:t>
            </a:r>
          </a:p>
        </p:txBody>
      </p:sp>
    </p:spTree>
    <p:extLst>
      <p:ext uri="{BB962C8B-B14F-4D97-AF65-F5344CB8AC3E}">
        <p14:creationId xmlns:p14="http://schemas.microsoft.com/office/powerpoint/2010/main" val="40344196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431763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 Tell Me John (3/3)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 5) And you Saul please tell me, how you accepted faith? </a:t>
            </a:r>
          </a:p>
          <a:p>
            <a:pPr marL="114300" indent="0">
              <a:buNone/>
            </a:pPr>
            <a:r>
              <a:rPr lang="en-US" sz="1800" dirty="0"/>
              <a:t>You became the good example, of service everywhere </a:t>
            </a:r>
          </a:p>
          <a:p>
            <a:pPr marL="114300" indent="0">
              <a:buNone/>
            </a:pPr>
            <a:r>
              <a:rPr lang="en-US" sz="1800" dirty="0"/>
              <a:t>Please answer me and tell me, St. Paul answered and said</a:t>
            </a:r>
          </a:p>
          <a:p>
            <a:pPr marL="114300" indent="0">
              <a:buNone/>
            </a:pPr>
            <a:r>
              <a:rPr lang="en-US" sz="1800" dirty="0"/>
              <a:t>I persecuted Church, and was against my Lord, </a:t>
            </a:r>
          </a:p>
          <a:p>
            <a:pPr marL="114300" indent="0">
              <a:buNone/>
            </a:pPr>
            <a:r>
              <a:rPr lang="en-US" sz="1800" dirty="0"/>
              <a:t>His Holy Spirit sought me, and I could hear His word. </a:t>
            </a:r>
          </a:p>
          <a:p>
            <a:pPr marL="114300" indent="0">
              <a:buNone/>
            </a:pPr>
            <a:r>
              <a:rPr lang="en-US" sz="1800" dirty="0"/>
              <a:t>His love is so enduring, He died for the whole world.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6) All you my Lord's disciples, tell me more and more, </a:t>
            </a:r>
          </a:p>
          <a:p>
            <a:pPr marL="114300" indent="0">
              <a:buNone/>
            </a:pPr>
            <a:r>
              <a:rPr lang="en-US" sz="1800" dirty="0"/>
              <a:t>How when you were in trouble, of you he took good care? </a:t>
            </a:r>
          </a:p>
          <a:p>
            <a:pPr marL="114300" indent="0">
              <a:buNone/>
            </a:pPr>
            <a:r>
              <a:rPr lang="en-US" sz="1800" dirty="0"/>
              <a:t>All the disciples answered, we can never explain</a:t>
            </a:r>
          </a:p>
          <a:p>
            <a:pPr marL="114300" indent="0">
              <a:buNone/>
            </a:pPr>
            <a:r>
              <a:rPr lang="en-US" sz="1800" dirty="0"/>
              <a:t>The life that is awaiting, those who trust in His Name, </a:t>
            </a:r>
          </a:p>
          <a:p>
            <a:pPr marL="114300" indent="0">
              <a:buNone/>
            </a:pPr>
            <a:r>
              <a:rPr lang="en-US" sz="1800" dirty="0"/>
              <a:t>So joyful and so peaceful, there is no worry or pain. </a:t>
            </a:r>
          </a:p>
          <a:p>
            <a:pPr marL="114300" indent="0">
              <a:buNone/>
            </a:pPr>
            <a:r>
              <a:rPr lang="en-US" sz="1800" dirty="0"/>
              <a:t>Our life is all for Jesus, and death is a real gain.</a:t>
            </a:r>
          </a:p>
        </p:txBody>
      </p:sp>
    </p:spTree>
    <p:extLst>
      <p:ext uri="{BB962C8B-B14F-4D97-AF65-F5344CB8AC3E}">
        <p14:creationId xmlns:p14="http://schemas.microsoft.com/office/powerpoint/2010/main" val="41631862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813728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One Day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One day You passed by me</a:t>
            </a:r>
          </a:p>
          <a:p>
            <a:pPr marL="114300" indent="0">
              <a:buNone/>
            </a:pPr>
            <a:r>
              <a:rPr lang="en-US" sz="1800" dirty="0"/>
              <a:t>You saw chains on my hands</a:t>
            </a:r>
          </a:p>
          <a:p>
            <a:pPr marL="114300" indent="0">
              <a:buNone/>
            </a:pPr>
            <a:r>
              <a:rPr lang="en-US" sz="1800" dirty="0"/>
              <a:t>I saw with my own eyes</a:t>
            </a:r>
          </a:p>
          <a:p>
            <a:pPr marL="114300" indent="0">
              <a:buNone/>
            </a:pPr>
            <a:r>
              <a:rPr lang="en-US" sz="1800" dirty="0"/>
              <a:t>Tears for me in Your eyes</a:t>
            </a:r>
          </a:p>
          <a:p>
            <a:pPr marL="114300" indent="0">
              <a:buNone/>
            </a:pPr>
            <a:r>
              <a:rPr lang="en-US" sz="1800" dirty="0"/>
              <a:t>One day I passed by You</a:t>
            </a:r>
          </a:p>
          <a:p>
            <a:pPr marL="114300" indent="0">
              <a:buNone/>
            </a:pPr>
            <a:r>
              <a:rPr lang="en-US" sz="1800" dirty="0"/>
              <a:t>I saw my chains on Your hands</a:t>
            </a:r>
          </a:p>
          <a:p>
            <a:pPr marL="114300" indent="0">
              <a:buNone/>
            </a:pPr>
            <a:r>
              <a:rPr lang="en-US" sz="1800" dirty="0"/>
              <a:t>I'm free because of You</a:t>
            </a:r>
          </a:p>
          <a:p>
            <a:pPr marL="114300" indent="0">
              <a:buNone/>
            </a:pPr>
            <a:r>
              <a:rPr lang="en-US" sz="1800" dirty="0"/>
              <a:t>Then tears filled my eyes</a:t>
            </a:r>
          </a:p>
          <a:p>
            <a:pPr marL="114300" indent="0">
              <a:buNone/>
            </a:pPr>
            <a:r>
              <a:rPr lang="en-US" sz="1800" dirty="0"/>
              <a:t> </a:t>
            </a:r>
          </a:p>
          <a:p>
            <a:pPr marL="114300" indent="0">
              <a:buNone/>
            </a:pPr>
            <a:r>
              <a:rPr lang="en-US" sz="1800" dirty="0"/>
              <a:t>"How much Lord did You pay,</a:t>
            </a:r>
          </a:p>
          <a:p>
            <a:pPr marL="114300" indent="0">
              <a:buNone/>
            </a:pPr>
            <a:r>
              <a:rPr lang="en-US" sz="1800" dirty="0"/>
              <a:t>To set me free?" I asked.</a:t>
            </a:r>
          </a:p>
          <a:p>
            <a:pPr marL="114300" indent="0">
              <a:buNone/>
            </a:pPr>
            <a:r>
              <a:rPr lang="en-US" sz="1800" dirty="0"/>
              <a:t>My son, it is a lot,</a:t>
            </a:r>
          </a:p>
          <a:p>
            <a:pPr marL="114300" indent="0">
              <a:buNone/>
            </a:pPr>
            <a:r>
              <a:rPr lang="en-US" sz="1800" dirty="0"/>
              <a:t>But not too much for you.</a:t>
            </a:r>
          </a:p>
          <a:p>
            <a:pPr marL="114300" indent="0">
              <a:buNone/>
            </a:pPr>
            <a:r>
              <a:rPr lang="en-US" sz="1800" dirty="0"/>
              <a:t> </a:t>
            </a:r>
          </a:p>
          <a:p>
            <a:pPr marL="114300" indent="0">
              <a:buNone/>
            </a:pPr>
            <a:r>
              <a:rPr lang="en-US" sz="1800" dirty="0"/>
              <a:t>One day by me You will pass</a:t>
            </a:r>
          </a:p>
          <a:p>
            <a:pPr marL="114300" indent="0">
              <a:buNone/>
            </a:pPr>
            <a:r>
              <a:rPr lang="en-US" sz="1800" dirty="0"/>
              <a:t>About my freedom You'll ask</a:t>
            </a:r>
          </a:p>
          <a:p>
            <a:pPr marL="114300" indent="0">
              <a:buNone/>
            </a:pPr>
            <a:r>
              <a:rPr lang="en-US" sz="1800" dirty="0"/>
              <a:t>Feeling my slavery</a:t>
            </a:r>
          </a:p>
          <a:p>
            <a:pPr marL="114300" indent="0">
              <a:buNone/>
            </a:pPr>
            <a:r>
              <a:rPr lang="en-US" sz="1800" dirty="0"/>
              <a:t>Although in You I'm free</a:t>
            </a:r>
          </a:p>
          <a:p>
            <a:pPr marL="114300" indent="0">
              <a:buNone/>
            </a:pPr>
            <a:r>
              <a:rPr lang="en-US" sz="1800" dirty="0"/>
              <a:t>My sins have bounded me</a:t>
            </a:r>
          </a:p>
          <a:p>
            <a:pPr marL="114300" indent="0">
              <a:buNone/>
            </a:pPr>
            <a:r>
              <a:rPr lang="en-US" sz="1800" dirty="0"/>
              <a:t>Loving the world around me</a:t>
            </a:r>
          </a:p>
          <a:p>
            <a:pPr marL="114300" indent="0">
              <a:buNone/>
            </a:pPr>
            <a:r>
              <a:rPr lang="en-US" sz="1800" dirty="0"/>
              <a:t>I seek my place in it</a:t>
            </a:r>
          </a:p>
          <a:p>
            <a:pPr marL="114300" indent="0">
              <a:buNone/>
            </a:pPr>
            <a:r>
              <a:rPr lang="en-US" sz="1800" dirty="0"/>
              <a:t>That I am Yours, I forget</a:t>
            </a:r>
          </a:p>
          <a:p>
            <a:pPr marL="114300" indent="0">
              <a:buNone/>
            </a:pPr>
            <a:r>
              <a:rPr lang="en-US" sz="1800" dirty="0"/>
              <a:t> </a:t>
            </a:r>
          </a:p>
          <a:p>
            <a:pPr marL="114300" indent="0">
              <a:buNone/>
            </a:pPr>
            <a:r>
              <a:rPr lang="en-US" sz="1800" dirty="0"/>
              <a:t>Free, yet I am Your slave</a:t>
            </a:r>
          </a:p>
          <a:p>
            <a:pPr marL="114300" indent="0">
              <a:buNone/>
            </a:pPr>
            <a:r>
              <a:rPr lang="en-US" sz="1800" dirty="0"/>
              <a:t>Yours for all of my days</a:t>
            </a:r>
          </a:p>
          <a:p>
            <a:pPr marL="114300" indent="0">
              <a:buNone/>
            </a:pPr>
            <a:r>
              <a:rPr lang="en-US" sz="1800" dirty="0"/>
              <a:t>Your slave and free I'll live</a:t>
            </a:r>
          </a:p>
          <a:p>
            <a:pPr marL="114300" indent="0">
              <a:buNone/>
            </a:pPr>
            <a:r>
              <a:rPr lang="en-US" sz="1800" dirty="0"/>
              <a:t>To You myself I give</a:t>
            </a:r>
          </a:p>
        </p:txBody>
      </p:sp>
    </p:spTree>
    <p:extLst>
      <p:ext uri="{BB962C8B-B14F-4D97-AF65-F5344CB8AC3E}">
        <p14:creationId xmlns:p14="http://schemas.microsoft.com/office/powerpoint/2010/main" val="261939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877707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All In All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You are my strength when I am weak</a:t>
            </a:r>
          </a:p>
          <a:p>
            <a:pPr marL="114300" indent="0">
              <a:buNone/>
            </a:pPr>
            <a:r>
              <a:rPr lang="en-US" sz="1800" dirty="0"/>
              <a:t>You are the treasure that I seek</a:t>
            </a:r>
          </a:p>
          <a:p>
            <a:pPr marL="114300" indent="0">
              <a:buNone/>
            </a:pPr>
            <a:r>
              <a:rPr lang="en-US" sz="1800" dirty="0"/>
              <a:t>You are my all in all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Seeking You as a precious jewel</a:t>
            </a:r>
          </a:p>
          <a:p>
            <a:pPr marL="114300" indent="0">
              <a:buNone/>
            </a:pPr>
            <a:r>
              <a:rPr lang="en-US" sz="1800" dirty="0"/>
              <a:t>Lord, to give up I'd be a fool</a:t>
            </a:r>
          </a:p>
          <a:p>
            <a:pPr marL="114300" indent="0">
              <a:buNone/>
            </a:pPr>
            <a:r>
              <a:rPr lang="en-US" sz="1800" dirty="0"/>
              <a:t>You are my all in all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Jesus, Lamb of God</a:t>
            </a:r>
          </a:p>
          <a:p>
            <a:pPr marL="114300" indent="0">
              <a:buNone/>
            </a:pPr>
            <a:r>
              <a:rPr lang="en-US" sz="1800" dirty="0"/>
              <a:t>Worthy is Your name</a:t>
            </a:r>
          </a:p>
          <a:p>
            <a:pPr marL="114300" indent="0">
              <a:buNone/>
            </a:pPr>
            <a:r>
              <a:rPr lang="en-US" sz="1800" dirty="0"/>
              <a:t>Jesus, Lamb of God</a:t>
            </a:r>
          </a:p>
          <a:p>
            <a:pPr marL="114300" indent="0">
              <a:buNone/>
            </a:pPr>
            <a:r>
              <a:rPr lang="en-US" sz="1800" dirty="0"/>
              <a:t>Worthy is Your name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Taking my sin, my cross, my shame</a:t>
            </a:r>
          </a:p>
          <a:p>
            <a:pPr marL="114300" indent="0">
              <a:buNone/>
            </a:pPr>
            <a:r>
              <a:rPr lang="en-US" sz="1800" dirty="0"/>
              <a:t>Rising again I bless Your name</a:t>
            </a:r>
          </a:p>
          <a:p>
            <a:pPr marL="114300" indent="0">
              <a:buNone/>
            </a:pPr>
            <a:r>
              <a:rPr lang="en-US" sz="1800" dirty="0"/>
              <a:t>You are my all in all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When I fall down You pick me up</a:t>
            </a:r>
          </a:p>
          <a:p>
            <a:pPr marL="114300" indent="0">
              <a:buNone/>
            </a:pPr>
            <a:r>
              <a:rPr lang="en-US" sz="1800" dirty="0"/>
              <a:t>When I am dry You fill my cup</a:t>
            </a:r>
          </a:p>
          <a:p>
            <a:pPr marL="114300" indent="0">
              <a:buNone/>
            </a:pPr>
            <a:r>
              <a:rPr lang="en-US" sz="1800" dirty="0"/>
              <a:t>You are my all in all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Jesus, Lamb of God</a:t>
            </a:r>
          </a:p>
          <a:p>
            <a:pPr marL="114300" indent="0">
              <a:buNone/>
            </a:pPr>
            <a:r>
              <a:rPr lang="en-US" sz="1800" dirty="0"/>
              <a:t>Worthy is Your name</a:t>
            </a:r>
          </a:p>
          <a:p>
            <a:pPr marL="114300" indent="0">
              <a:buNone/>
            </a:pPr>
            <a:r>
              <a:rPr lang="en-US" sz="1800" dirty="0"/>
              <a:t>Jesus, Lamb of God</a:t>
            </a:r>
          </a:p>
          <a:p>
            <a:pPr marL="114300" indent="0">
              <a:buNone/>
            </a:pPr>
            <a:r>
              <a:rPr lang="en-US" sz="1800" dirty="0"/>
              <a:t>Worthy is Your name</a:t>
            </a:r>
          </a:p>
          <a:p>
            <a:pPr marL="0" indent="0"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35074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Psalm 112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Praise the Lord, Yes give praise O you servants of the Lord!</a:t>
            </a:r>
          </a:p>
          <a:p>
            <a:pPr marL="114300" indent="0">
              <a:buNone/>
            </a:pPr>
            <a:r>
              <a:rPr lang="en-US" sz="1800" dirty="0"/>
              <a:t>Praise the name of the Lord! Blessed be the name of the Lord, now and forever. </a:t>
            </a:r>
          </a:p>
          <a:p>
            <a:pPr marL="114300" indent="0">
              <a:buNone/>
            </a:pPr>
            <a:r>
              <a:rPr lang="en-US" sz="1800" dirty="0"/>
              <a:t>Everywhere from east to west, praise the name of the Lord!</a:t>
            </a:r>
          </a:p>
          <a:p>
            <a:pPr marL="114300" indent="0">
              <a:buNone/>
            </a:pPr>
            <a:r>
              <a:rPr lang="en-US" sz="1800" dirty="0"/>
              <a:t>For the Lord is high above the nations. His glory is higher than the heavens.</a:t>
            </a:r>
          </a:p>
          <a:p>
            <a:pPr marL="114300" indent="0">
              <a:buNone/>
            </a:pPr>
            <a:r>
              <a:rPr lang="en-US" sz="1800" dirty="0"/>
              <a:t>Who shall be compared with the Lord our God, who is enthroned on high.</a:t>
            </a:r>
          </a:p>
          <a:p>
            <a:pPr marL="114300" indent="0">
              <a:buNone/>
            </a:pPr>
            <a:r>
              <a:rPr lang="en-US" sz="1800" dirty="0"/>
              <a:t>He stoops to look down on heaven and on earth.</a:t>
            </a:r>
          </a:p>
          <a:p>
            <a:pPr marL="114300" indent="0">
              <a:buNone/>
            </a:pPr>
            <a:r>
              <a:rPr lang="en-US" sz="1800" dirty="0"/>
              <a:t>He lifts the poor from the dust, and the needy from the ash heap.</a:t>
            </a:r>
          </a:p>
          <a:p>
            <a:pPr marL="114300" indent="0">
              <a:buNone/>
            </a:pPr>
            <a:r>
              <a:rPr lang="en-US" sz="1800" dirty="0"/>
              <a:t>He sets them among princes, even the princes of His own people.</a:t>
            </a:r>
          </a:p>
          <a:p>
            <a:pPr marL="114300" indent="0">
              <a:buNone/>
            </a:pPr>
            <a:r>
              <a:rPr lang="en-US" sz="1800" dirty="0"/>
              <a:t>He makes the barren woman a home, like a mother of children.</a:t>
            </a:r>
          </a:p>
          <a:p>
            <a:pPr marL="114300" indent="0">
              <a:buNone/>
            </a:pPr>
            <a:r>
              <a:rPr lang="en-US" sz="1800" dirty="0"/>
              <a:t>Praise the Lord!</a:t>
            </a:r>
          </a:p>
        </p:txBody>
      </p:sp>
    </p:spTree>
    <p:extLst>
      <p:ext uri="{BB962C8B-B14F-4D97-AF65-F5344CB8AC3E}">
        <p14:creationId xmlns:p14="http://schemas.microsoft.com/office/powerpoint/2010/main" val="34479612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37389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Psalm 83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How beloved are Your dwellings, O Lord, God of hosts! My soul longs, and faints for the courts of the Lord: my heart and my flesh have exulted in the living God. For, the sparrow has found for himself a home, and the turtledove for herself a nest, where she may lay her young; Your altars, O Lord, God of hosts, my King, and my God.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Blessed are all who dwell in Your house: they will praise You forever and ever. Alleluia</a:t>
            </a:r>
          </a:p>
        </p:txBody>
      </p:sp>
    </p:spTree>
    <p:extLst>
      <p:ext uri="{BB962C8B-B14F-4D97-AF65-F5344CB8AC3E}">
        <p14:creationId xmlns:p14="http://schemas.microsoft.com/office/powerpoint/2010/main" val="24065842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50121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Sanctuary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400" dirty="0"/>
              <a:t>Lord prepare me to be a sanctuary</a:t>
            </a:r>
          </a:p>
          <a:p>
            <a:pPr marL="114300" indent="0">
              <a:buNone/>
            </a:pPr>
            <a:r>
              <a:rPr lang="en-US" sz="2400" dirty="0"/>
              <a:t>Pure and holy, tried and true</a:t>
            </a:r>
          </a:p>
          <a:p>
            <a:pPr marL="114300" indent="0">
              <a:buNone/>
            </a:pPr>
            <a:r>
              <a:rPr lang="en-US" sz="2400" dirty="0"/>
              <a:t>With thanksgiving, I’ll be a living</a:t>
            </a:r>
          </a:p>
          <a:p>
            <a:pPr marL="114300" indent="0">
              <a:buNone/>
            </a:pPr>
            <a:r>
              <a:rPr lang="en-US" sz="2400" dirty="0"/>
              <a:t>Sanctuary for you</a:t>
            </a:r>
          </a:p>
          <a:p>
            <a:pPr marL="114300" indent="0">
              <a:buNone/>
            </a:pPr>
            <a:r>
              <a:rPr lang="en-US" sz="2400" dirty="0"/>
              <a:t> </a:t>
            </a:r>
          </a:p>
          <a:p>
            <a:pPr marL="114300" indent="0">
              <a:buNone/>
            </a:pPr>
            <a:r>
              <a:rPr lang="en-US" sz="2400" dirty="0"/>
              <a:t>Lord teach your children to stop the fighting</a:t>
            </a:r>
          </a:p>
          <a:p>
            <a:pPr marL="114300" indent="0">
              <a:buNone/>
            </a:pPr>
            <a:r>
              <a:rPr lang="en-US" sz="2400" dirty="0"/>
              <a:t>Start uniting all as one </a:t>
            </a:r>
          </a:p>
          <a:p>
            <a:pPr marL="114300" indent="0">
              <a:buNone/>
            </a:pPr>
            <a:r>
              <a:rPr lang="en-US" sz="2400" dirty="0"/>
              <a:t>Let’s get together, loving forever</a:t>
            </a:r>
          </a:p>
          <a:p>
            <a:pPr marL="114300" indent="0">
              <a:buNone/>
            </a:pPr>
            <a:r>
              <a:rPr lang="en-US" sz="2400" dirty="0"/>
              <a:t>Sanctuary for you</a:t>
            </a:r>
          </a:p>
          <a:p>
            <a:pPr marL="114300" indent="0">
              <a:buNone/>
            </a:pPr>
            <a:r>
              <a:rPr lang="en-US" sz="2400" dirty="0"/>
              <a:t> </a:t>
            </a:r>
          </a:p>
          <a:p>
            <a:pPr marL="114300" indent="0">
              <a:buNone/>
            </a:pPr>
            <a:r>
              <a:rPr lang="en-US" sz="2400" dirty="0"/>
              <a:t>And when He comes down with shouts of glory</a:t>
            </a:r>
          </a:p>
          <a:p>
            <a:pPr marL="114300" indent="0">
              <a:buNone/>
            </a:pPr>
            <a:r>
              <a:rPr lang="en-US" sz="2400" dirty="0"/>
              <a:t>And our time on earth is done</a:t>
            </a:r>
          </a:p>
          <a:p>
            <a:pPr marL="114300" indent="0">
              <a:buNone/>
            </a:pPr>
            <a:r>
              <a:rPr lang="en-US" sz="2400" dirty="0"/>
              <a:t>How I long to hear Him saying</a:t>
            </a:r>
          </a:p>
          <a:p>
            <a:pPr marL="114300" indent="0">
              <a:buNone/>
            </a:pPr>
            <a:r>
              <a:rPr lang="en-US" sz="2400" dirty="0"/>
              <a:t>Faithful servant well done!</a:t>
            </a:r>
          </a:p>
          <a:p>
            <a:pPr marL="11430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69614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15397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Seek Ye First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Seek Ye first the kingdom of God</a:t>
            </a:r>
          </a:p>
          <a:p>
            <a:pPr marL="114300" indent="0">
              <a:buNone/>
            </a:pPr>
            <a:r>
              <a:rPr lang="en-US" sz="1800" dirty="0"/>
              <a:t>And His righteousness</a:t>
            </a:r>
          </a:p>
          <a:p>
            <a:pPr marL="114300" indent="0">
              <a:buNone/>
            </a:pPr>
            <a:r>
              <a:rPr lang="en-US" sz="1800" dirty="0"/>
              <a:t>And all these things shall be added unto you. </a:t>
            </a:r>
            <a:r>
              <a:rPr lang="en-US" sz="1800" dirty="0" err="1"/>
              <a:t>Allelu</a:t>
            </a:r>
            <a:r>
              <a:rPr lang="en-US" sz="1800" dirty="0"/>
              <a:t>, Alleluia.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Alleluia (4)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Man shall not live by bread alone</a:t>
            </a:r>
          </a:p>
          <a:p>
            <a:pPr marL="114300" indent="0">
              <a:buNone/>
            </a:pPr>
            <a:r>
              <a:rPr lang="en-US" sz="1800" dirty="0"/>
              <a:t>But by every word</a:t>
            </a:r>
          </a:p>
          <a:p>
            <a:pPr marL="114300" indent="0">
              <a:buNone/>
            </a:pPr>
            <a:r>
              <a:rPr lang="en-US" sz="1800" dirty="0"/>
              <a:t>That proceeds from the mouth of God. </a:t>
            </a:r>
            <a:r>
              <a:rPr lang="en-US" sz="1800" dirty="0" err="1"/>
              <a:t>Allelu</a:t>
            </a:r>
            <a:r>
              <a:rPr lang="en-US" sz="1800" dirty="0"/>
              <a:t>, Alleluia.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Ask and it shall be given unto you</a:t>
            </a:r>
          </a:p>
          <a:p>
            <a:pPr marL="114300" indent="0">
              <a:buNone/>
            </a:pPr>
            <a:r>
              <a:rPr lang="en-US" sz="1800" dirty="0"/>
              <a:t>Seek and ye shall find</a:t>
            </a:r>
          </a:p>
          <a:p>
            <a:pPr marL="114300" indent="0">
              <a:buNone/>
            </a:pPr>
            <a:r>
              <a:rPr lang="en-US" sz="1800" dirty="0"/>
              <a:t>Knock and the door shall be opened unto you. </a:t>
            </a:r>
            <a:r>
              <a:rPr lang="en-US" sz="1800" dirty="0" err="1"/>
              <a:t>Allelu</a:t>
            </a:r>
            <a:r>
              <a:rPr lang="en-US" sz="1800" dirty="0"/>
              <a:t>, Alleluia.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If the Son shall set you free</a:t>
            </a:r>
          </a:p>
          <a:p>
            <a:pPr marL="114300" indent="0">
              <a:buNone/>
            </a:pPr>
            <a:r>
              <a:rPr lang="en-US" sz="1800" dirty="0"/>
              <a:t>Ye shall be free indeed. </a:t>
            </a:r>
          </a:p>
          <a:p>
            <a:pPr marL="114300" indent="0">
              <a:buNone/>
            </a:pPr>
            <a:r>
              <a:rPr lang="en-US" sz="1800" dirty="0"/>
              <a:t>Ye shall know the truth and the truth shall set you free. </a:t>
            </a:r>
            <a:r>
              <a:rPr lang="en-US" sz="1800" dirty="0" err="1"/>
              <a:t>Allelu</a:t>
            </a:r>
            <a:r>
              <a:rPr lang="en-US" sz="1800" dirty="0"/>
              <a:t>, Alleluia.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Let your light so shine before men</a:t>
            </a:r>
          </a:p>
          <a:p>
            <a:pPr marL="114300" indent="0">
              <a:buNone/>
            </a:pPr>
            <a:r>
              <a:rPr lang="en-US" sz="1800" dirty="0"/>
              <a:t>That they may see your good works</a:t>
            </a:r>
          </a:p>
          <a:p>
            <a:pPr marL="114300" indent="0">
              <a:buNone/>
            </a:pPr>
            <a:r>
              <a:rPr lang="en-US" sz="1800" dirty="0"/>
              <a:t>And glorify your Father in Heaven. </a:t>
            </a:r>
            <a:r>
              <a:rPr lang="en-US" sz="1800" dirty="0" err="1"/>
              <a:t>Allelu</a:t>
            </a:r>
            <a:r>
              <a:rPr lang="en-US" sz="1800" dirty="0"/>
              <a:t>, Alleluia.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474742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922477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She Came With the Spices (1/2)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She came with the spices</a:t>
            </a:r>
            <a:br>
              <a:rPr lang="en-US" sz="1800" dirty="0"/>
            </a:br>
            <a:r>
              <a:rPr lang="en-US" sz="1800" dirty="0"/>
              <a:t>To thy tomb O Lord,</a:t>
            </a:r>
            <a:br>
              <a:rPr lang="en-US" sz="1800" dirty="0"/>
            </a:br>
            <a:r>
              <a:rPr lang="en-US" sz="1800" dirty="0"/>
              <a:t>Knowing not that Thou</a:t>
            </a:r>
            <a:br>
              <a:rPr lang="en-US" sz="1800" dirty="0"/>
            </a:br>
            <a:r>
              <a:rPr lang="en-US" sz="1800" dirty="0"/>
              <a:t>Above the earth had soared.</a:t>
            </a:r>
            <a:br>
              <a:rPr lang="en-US" sz="1800" dirty="0"/>
            </a:br>
            <a:r>
              <a:rPr lang="en-US" sz="1800" dirty="0"/>
              <a:t>She came void of all hope;</a:t>
            </a:r>
            <a:br>
              <a:rPr lang="en-US" sz="1800" dirty="0"/>
            </a:br>
            <a:r>
              <a:rPr lang="en-US" sz="1800" dirty="0"/>
              <a:t>She came expecting death;</a:t>
            </a:r>
            <a:br>
              <a:rPr lang="en-US" sz="1800" dirty="0"/>
            </a:br>
            <a:r>
              <a:rPr lang="en-US" sz="1800" dirty="0"/>
              <a:t>Forgetting the Life-Giver</a:t>
            </a:r>
            <a:br>
              <a:rPr lang="en-US" sz="1800" dirty="0"/>
            </a:br>
            <a:r>
              <a:rPr lang="en-US" sz="1800" dirty="0"/>
              <a:t>Who is the living breath.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In trials and tribulations,</a:t>
            </a:r>
            <a:br>
              <a:rPr lang="en-US" sz="1800" dirty="0"/>
            </a:br>
            <a:r>
              <a:rPr lang="en-US" sz="1800" dirty="0"/>
              <a:t>Do we not do the same:</a:t>
            </a:r>
            <a:br>
              <a:rPr lang="en-US" sz="1800" dirty="0"/>
            </a:br>
            <a:r>
              <a:rPr lang="en-US" sz="1800" dirty="0"/>
              <a:t>Looking at our errors,</a:t>
            </a:r>
            <a:br>
              <a:rPr lang="en-US" sz="1800" dirty="0"/>
            </a:br>
            <a:r>
              <a:rPr lang="en-US" sz="1800" dirty="0"/>
              <a:t>Despairing in our blame?</a:t>
            </a:r>
            <a:br>
              <a:rPr lang="en-US" sz="1800" dirty="0"/>
            </a:br>
            <a:r>
              <a:rPr lang="en-US" sz="1800" dirty="0"/>
              <a:t>How often do we wallow,</a:t>
            </a:r>
            <a:br>
              <a:rPr lang="en-US" sz="1800" dirty="0"/>
            </a:br>
            <a:r>
              <a:rPr lang="en-US" sz="1800" dirty="0"/>
              <a:t>Abandoning all hope –</a:t>
            </a:r>
            <a:br>
              <a:rPr lang="en-US" sz="1800" dirty="0"/>
            </a:br>
            <a:r>
              <a:rPr lang="en-US" sz="1800" dirty="0"/>
              <a:t>As though on our own –</a:t>
            </a:r>
            <a:br>
              <a:rPr lang="en-US" sz="1800" dirty="0"/>
            </a:br>
            <a:r>
              <a:rPr lang="en-US" sz="1800" dirty="0"/>
              <a:t>With burden we could cope.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If Peter lost all hope when</a:t>
            </a:r>
            <a:br>
              <a:rPr lang="en-US" sz="1800" dirty="0"/>
            </a:br>
            <a:r>
              <a:rPr lang="en-US" sz="1800" dirty="0"/>
              <a:t>Our Lord exposed his sin,</a:t>
            </a:r>
            <a:br>
              <a:rPr lang="en-US" sz="1800" dirty="0"/>
            </a:br>
            <a:r>
              <a:rPr lang="en-US" sz="1800" dirty="0"/>
              <a:t>Luke would not record</a:t>
            </a:r>
            <a:br>
              <a:rPr lang="en-US" sz="1800" dirty="0"/>
            </a:br>
            <a:r>
              <a:rPr lang="en-US" sz="1800" dirty="0"/>
              <a:t>The three thousand he would win.</a:t>
            </a:r>
            <a:br>
              <a:rPr lang="en-US" sz="1800" dirty="0"/>
            </a:br>
            <a:r>
              <a:rPr lang="en-US" sz="1800" dirty="0"/>
              <a:t>If Paul considered nothing</a:t>
            </a:r>
            <a:br>
              <a:rPr lang="en-US" sz="1800" dirty="0"/>
            </a:br>
            <a:r>
              <a:rPr lang="en-US" sz="1800" dirty="0"/>
              <a:t>But his murderous past,</a:t>
            </a:r>
            <a:br>
              <a:rPr lang="en-US" sz="1800" dirty="0"/>
            </a:br>
            <a:r>
              <a:rPr lang="en-US" sz="1800" dirty="0"/>
              <a:t>Would his inspired letters</a:t>
            </a:r>
            <a:br>
              <a:rPr lang="en-US" sz="1800" dirty="0"/>
            </a:br>
            <a:r>
              <a:rPr lang="en-US" sz="1800" dirty="0"/>
              <a:t>To this generation last?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253784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000"/>
            <a:ext cx="6991925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She Came With the Spices (2/2)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Moses’ life was evil,</a:t>
            </a:r>
            <a:br>
              <a:rPr lang="en-US" sz="1800" dirty="0"/>
            </a:br>
            <a:r>
              <a:rPr lang="en-US" sz="1800" dirty="0"/>
              <a:t>Every sin he did commit,</a:t>
            </a:r>
            <a:br>
              <a:rPr lang="en-US" sz="1800" dirty="0"/>
            </a:br>
            <a:r>
              <a:rPr lang="en-US" sz="1800" dirty="0"/>
              <a:t>But from this desert bandit,</a:t>
            </a:r>
            <a:br>
              <a:rPr lang="en-US" sz="1800" dirty="0"/>
            </a:br>
            <a:r>
              <a:rPr lang="en-US" sz="1800" dirty="0"/>
              <a:t>A shining lamp was lit.</a:t>
            </a:r>
            <a:br>
              <a:rPr lang="en-US" sz="1800" dirty="0"/>
            </a:br>
            <a:r>
              <a:rPr lang="en-US" sz="1800" dirty="0"/>
              <a:t>If Mary, Egypt’s harlot,</a:t>
            </a:r>
            <a:br>
              <a:rPr lang="en-US" sz="1800" dirty="0"/>
            </a:br>
            <a:r>
              <a:rPr lang="en-US" sz="1800" dirty="0"/>
              <a:t>Had not tried to win his grace,</a:t>
            </a:r>
            <a:br>
              <a:rPr lang="en-US" sz="1800" dirty="0"/>
            </a:br>
            <a:r>
              <a:rPr lang="en-US" sz="1800" dirty="0"/>
              <a:t>Would she now be in heaven –</a:t>
            </a:r>
            <a:br>
              <a:rPr lang="en-US" sz="1800" dirty="0"/>
            </a:br>
            <a:r>
              <a:rPr lang="en-US" sz="1800" dirty="0"/>
              <a:t>Would she have won the race?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Our Lord set an example,</a:t>
            </a:r>
            <a:br>
              <a:rPr lang="en-US" sz="1800" dirty="0"/>
            </a:br>
            <a:r>
              <a:rPr lang="en-US" sz="1800" dirty="0"/>
              <a:t>Compelled, we do the same:</a:t>
            </a:r>
            <a:br>
              <a:rPr lang="en-US" sz="1800" dirty="0"/>
            </a:br>
            <a:r>
              <a:rPr lang="en-US" sz="1800" dirty="0"/>
              <a:t>Fight, strive, persevere and</a:t>
            </a:r>
            <a:br>
              <a:rPr lang="en-US" sz="1800" dirty="0"/>
            </a:br>
            <a:r>
              <a:rPr lang="en-US" sz="1800" dirty="0"/>
              <a:t>On us will be no blame.</a:t>
            </a:r>
            <a:br>
              <a:rPr lang="en-US" sz="1800" dirty="0"/>
            </a:br>
            <a:r>
              <a:rPr lang="en-US" sz="1800" dirty="0"/>
              <a:t>If our loving </a:t>
            </a:r>
            <a:r>
              <a:rPr lang="en-US" sz="1800" dirty="0" err="1"/>
              <a:t>Saviour</a:t>
            </a:r>
            <a:br>
              <a:rPr lang="en-US" sz="1800" dirty="0"/>
            </a:br>
            <a:r>
              <a:rPr lang="en-US" sz="1800" dirty="0"/>
              <a:t>Had not endured all pain,</a:t>
            </a:r>
            <a:br>
              <a:rPr lang="en-US" sz="1800" dirty="0"/>
            </a:br>
            <a:r>
              <a:rPr lang="en-US" sz="1800" dirty="0"/>
              <a:t>Would Redemption and Salvation</a:t>
            </a:r>
            <a:br>
              <a:rPr lang="en-US" sz="1800" dirty="0"/>
            </a:br>
            <a:r>
              <a:rPr lang="en-US" sz="1800" dirty="0"/>
              <a:t>Ever be our gain?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I come now with hope</a:t>
            </a:r>
            <a:br>
              <a:rPr lang="en-US" sz="1800" dirty="0"/>
            </a:br>
            <a:r>
              <a:rPr lang="en-US" sz="1800" dirty="0"/>
              <a:t>To Thy Tomb O Lord,</a:t>
            </a:r>
            <a:br>
              <a:rPr lang="en-US" sz="1800" dirty="0"/>
            </a:br>
            <a:r>
              <a:rPr lang="en-US" sz="1800" dirty="0"/>
              <a:t>Knowing that in Truth,</a:t>
            </a:r>
            <a:br>
              <a:rPr lang="en-US" sz="1800" dirty="0"/>
            </a:br>
            <a:r>
              <a:rPr lang="en-US" sz="1800" dirty="0"/>
              <a:t>Above the earth Thou soared,</a:t>
            </a:r>
            <a:br>
              <a:rPr lang="en-US" sz="1800" dirty="0"/>
            </a:br>
            <a:r>
              <a:rPr lang="en-US" sz="1800" dirty="0"/>
              <a:t>I come now with joy,</a:t>
            </a:r>
            <a:br>
              <a:rPr lang="en-US" sz="1800" dirty="0"/>
            </a:br>
            <a:r>
              <a:rPr lang="en-US" sz="1800" dirty="0"/>
              <a:t>I come expecting life;</a:t>
            </a:r>
            <a:br>
              <a:rPr lang="en-US" sz="1800" dirty="0"/>
            </a:br>
            <a:r>
              <a:rPr lang="en-US" sz="1800" dirty="0"/>
              <a:t>Knowing that through Thee</a:t>
            </a:r>
            <a:br>
              <a:rPr lang="en-US" sz="1800" dirty="0"/>
            </a:br>
            <a:r>
              <a:rPr lang="en-US" sz="1800" dirty="0"/>
              <a:t>I can endure all strife.</a:t>
            </a:r>
          </a:p>
        </p:txBody>
      </p:sp>
    </p:spTree>
    <p:extLst>
      <p:ext uri="{BB962C8B-B14F-4D97-AF65-F5344CB8AC3E}">
        <p14:creationId xmlns:p14="http://schemas.microsoft.com/office/powerpoint/2010/main" val="17931529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593809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Shepherd of My Soul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1) Shepherd of my soul I shall follow Thee,</a:t>
            </a:r>
          </a:p>
          <a:p>
            <a:pPr marL="114300" indent="0">
              <a:buNone/>
            </a:pPr>
            <a:r>
              <a:rPr lang="en-US" sz="1800" dirty="0"/>
              <a:t>Oh, how sweet Thy voice is to me!</a:t>
            </a:r>
          </a:p>
          <a:p>
            <a:pPr marL="114300" indent="0">
              <a:buNone/>
            </a:pPr>
            <a:r>
              <a:rPr lang="en-US" sz="1800" dirty="0"/>
              <a:t>So guide me and lead me and show me the way,</a:t>
            </a:r>
          </a:p>
          <a:p>
            <a:pPr marL="114300" indent="0">
              <a:buNone/>
            </a:pPr>
            <a:r>
              <a:rPr lang="en-US" sz="1800" dirty="0"/>
              <a:t>My only desire is Thee.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2) I am my Beloved's and He is mine,</a:t>
            </a:r>
          </a:p>
          <a:p>
            <a:pPr marL="114300" indent="0">
              <a:buNone/>
            </a:pPr>
            <a:r>
              <a:rPr lang="en-US" sz="1800" dirty="0"/>
              <a:t>He calleth me sister and spouse,</a:t>
            </a:r>
          </a:p>
          <a:p>
            <a:pPr marL="114300" indent="0">
              <a:buNone/>
            </a:pPr>
            <a:r>
              <a:rPr lang="en-US" sz="1800" dirty="0"/>
              <a:t>Oh, how do I long for the day we shall wed,</a:t>
            </a:r>
          </a:p>
          <a:p>
            <a:pPr marL="114300" indent="0">
              <a:buNone/>
            </a:pPr>
            <a:r>
              <a:rPr lang="en-US" sz="1800" dirty="0"/>
              <a:t>In heaven in His Father's house.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3) Oh Thou Whose presence </a:t>
            </a:r>
            <a:r>
              <a:rPr lang="en-US" sz="1800" dirty="0" err="1"/>
              <a:t>delighteth</a:t>
            </a:r>
            <a:r>
              <a:rPr lang="en-US" sz="1800" dirty="0"/>
              <a:t> my soul,</a:t>
            </a:r>
          </a:p>
          <a:p>
            <a:pPr marL="114300" indent="0">
              <a:buNone/>
            </a:pPr>
            <a:r>
              <a:rPr lang="en-US" sz="1800" dirty="0"/>
              <a:t>And Whom in my distress I call,</a:t>
            </a:r>
          </a:p>
          <a:p>
            <a:pPr marL="114300" indent="0">
              <a:buNone/>
            </a:pPr>
            <a:r>
              <a:rPr lang="en-US" sz="1800" dirty="0"/>
              <a:t>My comfort by day and my refuge by night,</a:t>
            </a:r>
          </a:p>
          <a:p>
            <a:pPr marL="114300" indent="0">
              <a:buNone/>
            </a:pPr>
            <a:r>
              <a:rPr lang="en-US" sz="1800" dirty="0"/>
              <a:t>My stronghold whenever I fall.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4) Shepherd of my soul I beg Thee to tell,</a:t>
            </a:r>
          </a:p>
          <a:p>
            <a:pPr marL="114300" indent="0">
              <a:buNone/>
            </a:pPr>
            <a:r>
              <a:rPr lang="en-US" sz="1800" dirty="0"/>
              <a:t>Where Thou </a:t>
            </a:r>
            <a:r>
              <a:rPr lang="en-US" sz="1800" dirty="0" err="1"/>
              <a:t>keepest</a:t>
            </a:r>
            <a:r>
              <a:rPr lang="en-US" sz="1800" dirty="0"/>
              <a:t> Thy sheep to rest,</a:t>
            </a:r>
          </a:p>
          <a:p>
            <a:pPr marL="114300" indent="0">
              <a:buNone/>
            </a:pPr>
            <a:r>
              <a:rPr lang="en-US" sz="1800" dirty="0"/>
              <a:t>For why should I roam in the valley of tears,</a:t>
            </a:r>
          </a:p>
          <a:p>
            <a:pPr marL="114300" indent="0">
              <a:buNone/>
            </a:pPr>
            <a:r>
              <a:rPr lang="en-US" sz="1800" dirty="0"/>
              <a:t>And wander as one who is lost?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5) I ask thee to tell me daughters of Zion:</a:t>
            </a:r>
          </a:p>
          <a:p>
            <a:pPr marL="114300" indent="0">
              <a:buNone/>
            </a:pPr>
            <a:r>
              <a:rPr lang="en-US" sz="1800" dirty="0"/>
              <a:t>Have ye seen the One I adore?</a:t>
            </a:r>
          </a:p>
          <a:p>
            <a:pPr marL="114300" indent="0">
              <a:buNone/>
            </a:pPr>
            <a:r>
              <a:rPr lang="en-US" sz="1800" dirty="0"/>
              <a:t>I seek Him in vain in the night of my soul,</a:t>
            </a:r>
          </a:p>
          <a:p>
            <a:pPr marL="114300" indent="0">
              <a:buNone/>
            </a:pPr>
            <a:r>
              <a:rPr lang="en-US" sz="1800" dirty="0"/>
              <a:t>But lo, I can find Him no more.</a:t>
            </a:r>
          </a:p>
        </p:txBody>
      </p:sp>
    </p:spTree>
    <p:extLst>
      <p:ext uri="{BB962C8B-B14F-4D97-AF65-F5344CB8AC3E}">
        <p14:creationId xmlns:p14="http://schemas.microsoft.com/office/powerpoint/2010/main" val="29244266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000"/>
            <a:ext cx="6818305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Stranger (1/2)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A stranger I lived in the world</a:t>
            </a:r>
            <a:br>
              <a:rPr lang="en-US" sz="1800" dirty="0"/>
            </a:br>
            <a:r>
              <a:rPr lang="en-US" sz="1800" dirty="0"/>
              <a:t>A foreigner like my forefathers</a:t>
            </a:r>
            <a:br>
              <a:rPr lang="en-US" sz="1800" dirty="0"/>
            </a:br>
            <a:r>
              <a:rPr lang="en-US" sz="1800" dirty="0"/>
              <a:t>A pilgrim in my attitude</a:t>
            </a:r>
            <a:br>
              <a:rPr lang="en-US" sz="1800" dirty="0"/>
            </a:br>
            <a:r>
              <a:rPr lang="en-US" sz="1800" dirty="0"/>
              <a:t>In my thoughts and my desires</a:t>
            </a:r>
            <a:br>
              <a:rPr lang="en-US" sz="1800" dirty="0"/>
            </a:br>
            <a:r>
              <a:rPr lang="en-US" sz="1800" dirty="0"/>
              <a:t>A Stranger, I have no one to</a:t>
            </a:r>
            <a:br>
              <a:rPr lang="en-US" sz="1800" dirty="0"/>
            </a:br>
            <a:r>
              <a:rPr lang="en-US" sz="1800" dirty="0"/>
              <a:t>Unload on him, my thoughts so true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The people do not like my roots</a:t>
            </a:r>
            <a:br>
              <a:rPr lang="en-US" sz="1800" dirty="0"/>
            </a:br>
            <a:r>
              <a:rPr lang="en-US" sz="1800" dirty="0"/>
              <a:t>Nor do they understand my end</a:t>
            </a:r>
            <a:br>
              <a:rPr lang="en-US" sz="1800" dirty="0"/>
            </a:br>
            <a:r>
              <a:rPr lang="en-US" sz="1800" dirty="0"/>
              <a:t>In craze arise the multitude</a:t>
            </a:r>
            <a:br>
              <a:rPr lang="en-US" sz="1800" dirty="0"/>
            </a:br>
            <a:r>
              <a:rPr lang="en-US" sz="1800" dirty="0"/>
              <a:t>In maddening noise without an end</a:t>
            </a:r>
            <a:br>
              <a:rPr lang="en-US" sz="1800" dirty="0"/>
            </a:br>
            <a:r>
              <a:rPr lang="en-US" sz="1800" dirty="0"/>
              <a:t>And I remain in solitude</a:t>
            </a:r>
            <a:br>
              <a:rPr lang="en-US" sz="1800" dirty="0"/>
            </a:br>
            <a:r>
              <a:rPr lang="en-US" sz="1800" dirty="0"/>
              <a:t>Serenity in my heart felt</a:t>
            </a:r>
            <a:br>
              <a:rPr lang="en-US" sz="1800" dirty="0"/>
            </a:br>
            <a:r>
              <a:rPr lang="en-US" sz="1800" dirty="0"/>
              <a:t>A stranger, I can find no home</a:t>
            </a:r>
            <a:br>
              <a:rPr lang="en-US" sz="1800" dirty="0"/>
            </a:br>
            <a:r>
              <a:rPr lang="en-US" sz="1800" dirty="0"/>
              <a:t>Nor a corner to rest alone</a:t>
            </a:r>
            <a:br>
              <a:rPr lang="en-US" sz="1800" dirty="0"/>
            </a:br>
            <a:r>
              <a:rPr lang="en-US" sz="1800" dirty="0"/>
              <a:t>I cast away the world's pleasures</a:t>
            </a:r>
            <a:br>
              <a:rPr lang="en-US" sz="1800" dirty="0"/>
            </a:br>
            <a:r>
              <a:rPr lang="en-US" sz="1800" dirty="0"/>
              <a:t>Ignoring her callings to me</a:t>
            </a:r>
            <a:br>
              <a:rPr lang="en-US" sz="1800" dirty="0"/>
            </a:br>
            <a:r>
              <a:rPr lang="en-US" sz="1800" dirty="0"/>
              <a:t>I went, I dragged away my things</a:t>
            </a:r>
            <a:br>
              <a:rPr lang="en-US" sz="1800" dirty="0"/>
            </a:br>
            <a:r>
              <a:rPr lang="en-US" sz="1800" dirty="0"/>
              <a:t>Away from their merry-makings</a:t>
            </a:r>
            <a:br>
              <a:rPr lang="en-US" sz="1800" dirty="0"/>
            </a:br>
            <a:r>
              <a:rPr lang="en-US" sz="1800" dirty="0"/>
              <a:t>My heart silent, indifferent</a:t>
            </a:r>
            <a:br>
              <a:rPr lang="en-US" sz="1800" dirty="0"/>
            </a:br>
            <a:r>
              <a:rPr lang="en-US" sz="1800" dirty="0"/>
              <a:t>To all they think is important</a:t>
            </a:r>
            <a:br>
              <a:rPr lang="en-US" sz="1800" dirty="0"/>
            </a:br>
            <a:r>
              <a:rPr lang="en-US" sz="1800" dirty="0"/>
              <a:t>My listening will never yield</a:t>
            </a:r>
            <a:br>
              <a:rPr lang="en-US" sz="1800" dirty="0"/>
            </a:br>
            <a:r>
              <a:rPr lang="en-US" sz="1800" dirty="0"/>
              <a:t>To loud and worldly conversing</a:t>
            </a: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269985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887753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Stranger (2/2)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I wander off all on my own</a:t>
            </a:r>
            <a:br>
              <a:rPr lang="en-US" sz="1600" dirty="0"/>
            </a:br>
            <a:r>
              <a:rPr lang="en-US" sz="1600" dirty="0"/>
              <a:t>So happy to be in the vast</a:t>
            </a:r>
            <a:br>
              <a:rPr lang="en-US" sz="1600" dirty="0"/>
            </a:br>
            <a:r>
              <a:rPr lang="en-US" sz="1600" dirty="0"/>
              <a:t>With my </a:t>
            </a:r>
            <a:r>
              <a:rPr lang="en-US" sz="1600" dirty="0" err="1"/>
              <a:t>timbrel</a:t>
            </a:r>
            <a:r>
              <a:rPr lang="en-US" sz="1600" dirty="0"/>
              <a:t> and my cymbal</a:t>
            </a:r>
            <a:br>
              <a:rPr lang="en-US" sz="1600" dirty="0"/>
            </a:br>
            <a:r>
              <a:rPr lang="en-US" sz="1600" dirty="0"/>
              <a:t>And melodies of praise I sing</a:t>
            </a:r>
            <a:br>
              <a:rPr lang="en-US" sz="1600" dirty="0"/>
            </a:br>
            <a:r>
              <a:rPr lang="en-US" sz="1600" dirty="0"/>
              <a:t>And now comes the holy moment</a:t>
            </a:r>
            <a:br>
              <a:rPr lang="en-US" sz="1600" dirty="0"/>
            </a:br>
            <a:r>
              <a:rPr lang="en-US" sz="1600" dirty="0"/>
              <a:t>In which I Retreat with my King</a:t>
            </a:r>
            <a:br>
              <a:rPr lang="en-US" sz="1600" dirty="0"/>
            </a:br>
            <a:r>
              <a:rPr lang="en-US" sz="1600" dirty="0"/>
              <a:t>I roam about as a spirit</a:t>
            </a:r>
            <a:br>
              <a:rPr lang="en-US" sz="1600" dirty="0"/>
            </a:br>
            <a:r>
              <a:rPr lang="en-US" sz="1600" dirty="0"/>
              <a:t>Invisible to on-lookers</a:t>
            </a:r>
            <a:br>
              <a:rPr lang="en-US" sz="1600" dirty="0"/>
            </a:br>
            <a:r>
              <a:rPr lang="en-US" sz="1600" dirty="0"/>
              <a:t>The world alien I am to it</a:t>
            </a:r>
            <a:br>
              <a:rPr lang="en-US" sz="1600" dirty="0"/>
            </a:br>
            <a:r>
              <a:rPr lang="en-US" sz="1600" dirty="0"/>
              <a:t>A foreigner like my forefathers</a:t>
            </a:r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r>
              <a:rPr lang="en-US" sz="1600" dirty="0"/>
              <a:t>My existence is a triumph</a:t>
            </a:r>
            <a:br>
              <a:rPr lang="en-US" sz="1600" dirty="0"/>
            </a:br>
            <a:r>
              <a:rPr lang="en-US" sz="1600" dirty="0"/>
              <a:t>No wealth, power to disturb me</a:t>
            </a:r>
            <a:br>
              <a:rPr lang="en-US" sz="1600" dirty="0"/>
            </a:br>
            <a:r>
              <a:rPr lang="en-US" sz="1600" dirty="0"/>
              <a:t>No house is here to delay me</a:t>
            </a:r>
            <a:br>
              <a:rPr lang="en-US" sz="1600" dirty="0"/>
            </a:br>
            <a:r>
              <a:rPr lang="en-US" sz="1600" dirty="0"/>
              <a:t>Nor any friend or family</a:t>
            </a:r>
            <a:br>
              <a:rPr lang="en-US" sz="1600" dirty="0"/>
            </a:br>
            <a:r>
              <a:rPr lang="en-US" sz="1600" dirty="0"/>
              <a:t>And with me are sweet verses</a:t>
            </a:r>
            <a:br>
              <a:rPr lang="en-US" sz="1600" dirty="0"/>
            </a:br>
            <a:r>
              <a:rPr lang="en-US" sz="1600" dirty="0"/>
              <a:t>And great proverbs to console me</a:t>
            </a:r>
            <a:br>
              <a:rPr lang="en-US" sz="1600" dirty="0"/>
            </a:br>
            <a:r>
              <a:rPr lang="en-US" sz="1600" dirty="0"/>
              <a:t>The Bible here my only lamp</a:t>
            </a:r>
            <a:br>
              <a:rPr lang="en-US" sz="1600" dirty="0"/>
            </a:br>
            <a:r>
              <a:rPr lang="en-US" sz="1600" dirty="0"/>
              <a:t>And nothing else to concern me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I do not know of any fear</a:t>
            </a:r>
            <a:br>
              <a:rPr lang="en-US" sz="1600" dirty="0"/>
            </a:br>
            <a:r>
              <a:rPr lang="en-US" sz="1600" dirty="0"/>
              <a:t>Nor any bonds that hinder me</a:t>
            </a:r>
            <a:br>
              <a:rPr lang="en-US" sz="1600" dirty="0"/>
            </a:br>
            <a:r>
              <a:rPr lang="en-US" sz="1600" dirty="0"/>
              <a:t>No longer does the world rule me</a:t>
            </a:r>
            <a:br>
              <a:rPr lang="en-US" sz="1600" dirty="0"/>
            </a:br>
            <a:r>
              <a:rPr lang="en-US" sz="1600" dirty="0"/>
              <a:t>Against me and at times for me</a:t>
            </a:r>
            <a:br>
              <a:rPr lang="en-US" sz="1600" dirty="0"/>
            </a:br>
            <a:r>
              <a:rPr lang="en-US" sz="1600" dirty="0"/>
              <a:t>No longer does the world rule me</a:t>
            </a:r>
            <a:br>
              <a:rPr lang="en-US" sz="1600" dirty="0"/>
            </a:br>
            <a:r>
              <a:rPr lang="en-US" sz="1600" dirty="0"/>
              <a:t>Against me and at times for me</a:t>
            </a:r>
            <a:br>
              <a:rPr lang="en-US" sz="1600" dirty="0"/>
            </a:br>
            <a:r>
              <a:rPr lang="en-US" sz="1600" dirty="0"/>
              <a:t>I say to every enemy</a:t>
            </a:r>
            <a:br>
              <a:rPr lang="en-US" sz="1600" dirty="0"/>
            </a:br>
            <a:r>
              <a:rPr lang="en-US" sz="1600" dirty="0"/>
              <a:t>Who only wants to seduce me</a:t>
            </a:r>
            <a:br>
              <a:rPr lang="en-US" sz="1600" dirty="0"/>
            </a:br>
            <a:r>
              <a:rPr lang="en-US" sz="1600" dirty="0"/>
              <a:t>Beware that now I am alive</a:t>
            </a:r>
            <a:br>
              <a:rPr lang="en-US" sz="1600" dirty="0"/>
            </a:br>
            <a:r>
              <a:rPr lang="en-US" sz="1600" dirty="0"/>
              <a:t>A stranger as were my fathers</a:t>
            </a:r>
          </a:p>
        </p:txBody>
      </p:sp>
    </p:spTree>
    <p:extLst>
      <p:ext uri="{BB962C8B-B14F-4D97-AF65-F5344CB8AC3E}">
        <p14:creationId xmlns:p14="http://schemas.microsoft.com/office/powerpoint/2010/main" val="13108400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748857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Tamav</a:t>
            </a:r>
            <a:r>
              <a:rPr lang="en-US" dirty="0"/>
              <a:t> Maria (1/2)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i="1" dirty="0"/>
              <a:t>Refrain</a:t>
            </a:r>
            <a:r>
              <a:rPr lang="en-US" sz="2000" dirty="0"/>
              <a:t>:</a:t>
            </a:r>
          </a:p>
          <a:p>
            <a:pPr marL="114300" indent="0">
              <a:buNone/>
            </a:pPr>
            <a:r>
              <a:rPr lang="en-US" sz="2000" dirty="0" err="1"/>
              <a:t>Tamav</a:t>
            </a:r>
            <a:r>
              <a:rPr lang="en-US" sz="2000" dirty="0"/>
              <a:t> Maria (x2)</a:t>
            </a:r>
          </a:p>
          <a:p>
            <a:pPr marL="114300" indent="0">
              <a:buNone/>
            </a:pPr>
            <a:r>
              <a:rPr lang="en-US" sz="2000" dirty="0"/>
              <a:t>Nee </a:t>
            </a:r>
            <a:r>
              <a:rPr lang="en-US" sz="2000" dirty="0" err="1"/>
              <a:t>sitolo</a:t>
            </a:r>
            <a:r>
              <a:rPr lang="en-US" sz="2000" dirty="0"/>
              <a:t> </a:t>
            </a:r>
            <a:r>
              <a:rPr lang="en-US" sz="2000" dirty="0" err="1"/>
              <a:t>oo</a:t>
            </a:r>
            <a:r>
              <a:rPr lang="en-US" sz="2000" dirty="0"/>
              <a:t> tee-</a:t>
            </a:r>
            <a:r>
              <a:rPr lang="en-US" sz="2000" dirty="0" err="1"/>
              <a:t>agia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Ti</a:t>
            </a:r>
            <a:r>
              <a:rPr lang="en-US" sz="2000" dirty="0"/>
              <a:t> </a:t>
            </a:r>
            <a:r>
              <a:rPr lang="en-US" sz="2000" dirty="0" err="1"/>
              <a:t>Shoree</a:t>
            </a:r>
            <a:r>
              <a:rPr lang="en-US" sz="2000" dirty="0"/>
              <a:t> </a:t>
            </a:r>
            <a:r>
              <a:rPr lang="en-US" sz="2000" dirty="0" err="1"/>
              <a:t>Enoob</a:t>
            </a:r>
            <a:r>
              <a:rPr lang="en-US" sz="2000" dirty="0"/>
              <a:t>, Tee </a:t>
            </a:r>
            <a:r>
              <a:rPr lang="en-US" sz="2000" dirty="0" err="1"/>
              <a:t>likhnia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Sa-nee-</a:t>
            </a:r>
            <a:r>
              <a:rPr lang="en-US" sz="2000" dirty="0" err="1"/>
              <a:t>nishti</a:t>
            </a:r>
            <a:r>
              <a:rPr lang="en-US" sz="2000" dirty="0"/>
              <a:t> </a:t>
            </a:r>
            <a:r>
              <a:rPr lang="en-US" sz="2000" dirty="0" err="1"/>
              <a:t>emepresvia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Tamav</a:t>
            </a:r>
            <a:r>
              <a:rPr lang="en-US" sz="2000" dirty="0"/>
              <a:t> Maria/</a:t>
            </a:r>
          </a:p>
          <a:p>
            <a:pPr marL="114300" indent="0">
              <a:buNone/>
            </a:pPr>
            <a:r>
              <a:rPr lang="en-US" sz="2000" dirty="0" err="1"/>
              <a:t>Ommee</a:t>
            </a:r>
            <a:r>
              <a:rPr lang="en-US" sz="2000" dirty="0"/>
              <a:t> </a:t>
            </a:r>
            <a:r>
              <a:rPr lang="en-US" sz="2000" dirty="0" err="1"/>
              <a:t>ya</a:t>
            </a:r>
            <a:r>
              <a:rPr lang="en-US" sz="2000" dirty="0"/>
              <a:t> Mariam (x2)</a:t>
            </a:r>
          </a:p>
          <a:p>
            <a:pPr marL="114300" indent="0">
              <a:buNone/>
            </a:pPr>
            <a:r>
              <a:rPr lang="en-US" sz="2000" dirty="0" err="1"/>
              <a:t>Gameela</a:t>
            </a:r>
            <a:r>
              <a:rPr lang="en-US" sz="2000" dirty="0"/>
              <a:t> </a:t>
            </a:r>
            <a:r>
              <a:rPr lang="en-US" sz="2000" dirty="0" err="1"/>
              <a:t>ayatohal-qideesa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Al </a:t>
            </a:r>
            <a:r>
              <a:rPr lang="en-US" sz="2000" dirty="0" err="1"/>
              <a:t>magmara-zahab</a:t>
            </a:r>
            <a:r>
              <a:rPr lang="en-US" sz="2000" dirty="0"/>
              <a:t>, al </a:t>
            </a:r>
            <a:r>
              <a:rPr lang="en-US" sz="2000" dirty="0" err="1"/>
              <a:t>manara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Zat</a:t>
            </a:r>
            <a:r>
              <a:rPr lang="en-US" sz="2000" dirty="0"/>
              <a:t> eshafa3at al 3azeema</a:t>
            </a:r>
          </a:p>
          <a:p>
            <a:pPr marL="114300" indent="0">
              <a:buNone/>
            </a:pPr>
            <a:r>
              <a:rPr lang="en-US" sz="2000" dirty="0" err="1"/>
              <a:t>Ommee</a:t>
            </a:r>
            <a:r>
              <a:rPr lang="en-US" sz="2000" dirty="0"/>
              <a:t> </a:t>
            </a:r>
            <a:r>
              <a:rPr lang="en-US" sz="2000" dirty="0" err="1"/>
              <a:t>ya</a:t>
            </a:r>
            <a:r>
              <a:rPr lang="en-US" sz="2000" dirty="0"/>
              <a:t> Mariam</a:t>
            </a:r>
          </a:p>
          <a:p>
            <a:pPr marL="114300" indent="0">
              <a:buNone/>
            </a:pPr>
            <a:r>
              <a:rPr lang="en-US" sz="2000" i="1" dirty="0"/>
              <a:t> 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i="1" dirty="0"/>
              <a:t>Verse 1 (00:34):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Tee </a:t>
            </a:r>
            <a:r>
              <a:rPr lang="en-US" sz="2000" dirty="0" err="1"/>
              <a:t>toov</a:t>
            </a:r>
            <a:r>
              <a:rPr lang="en-US" sz="2000" dirty="0"/>
              <a:t> </a:t>
            </a:r>
            <a:r>
              <a:rPr lang="en-US" sz="2000" dirty="0" err="1"/>
              <a:t>entotee</a:t>
            </a:r>
            <a:r>
              <a:rPr lang="en-US" sz="2000" dirty="0"/>
              <a:t> </a:t>
            </a:r>
            <a:r>
              <a:rPr lang="en-US" sz="2000" dirty="0" err="1"/>
              <a:t>khen</a:t>
            </a:r>
            <a:r>
              <a:rPr lang="en-US" sz="2000" dirty="0"/>
              <a:t> </a:t>
            </a:r>
            <a:r>
              <a:rPr lang="en-US" sz="2000" dirty="0" err="1"/>
              <a:t>na-khisi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Eh-fee </a:t>
            </a:r>
            <a:r>
              <a:rPr lang="en-US" sz="2000" dirty="0" err="1"/>
              <a:t>eroi</a:t>
            </a:r>
            <a:r>
              <a:rPr lang="en-US" sz="2000" dirty="0"/>
              <a:t> </a:t>
            </a:r>
            <a:r>
              <a:rPr lang="en-US" sz="2000" dirty="0" err="1"/>
              <a:t>epetchisi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Empe</a:t>
            </a:r>
            <a:r>
              <a:rPr lang="en-US" sz="2000" dirty="0"/>
              <a:t> </a:t>
            </a:r>
            <a:r>
              <a:rPr lang="en-US" sz="2000" dirty="0" err="1"/>
              <a:t>taio</a:t>
            </a:r>
            <a:r>
              <a:rPr lang="en-US" sz="2000" dirty="0"/>
              <a:t> </a:t>
            </a:r>
            <a:r>
              <a:rPr lang="en-US" sz="2000" dirty="0" err="1"/>
              <a:t>khaten</a:t>
            </a:r>
            <a:r>
              <a:rPr lang="en-US" sz="2000" dirty="0"/>
              <a:t> pi-</a:t>
            </a:r>
            <a:r>
              <a:rPr lang="en-US" sz="2000" dirty="0" err="1"/>
              <a:t>misi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Etef</a:t>
            </a:r>
            <a:r>
              <a:rPr lang="en-US" sz="2000" dirty="0"/>
              <a:t> </a:t>
            </a:r>
            <a:r>
              <a:rPr lang="en-US" sz="2000" dirty="0" err="1"/>
              <a:t>teelee</a:t>
            </a:r>
            <a:r>
              <a:rPr lang="en-US" sz="2000" dirty="0"/>
              <a:t> </a:t>
            </a:r>
            <a:r>
              <a:rPr lang="en-US" sz="2000" dirty="0" err="1"/>
              <a:t>khen</a:t>
            </a:r>
            <a:r>
              <a:rPr lang="en-US" sz="2000" dirty="0"/>
              <a:t> o-</a:t>
            </a:r>
            <a:r>
              <a:rPr lang="en-US" sz="2000" dirty="0" err="1"/>
              <a:t>parisayya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Tamav</a:t>
            </a:r>
            <a:r>
              <a:rPr lang="en-US" sz="2000" dirty="0"/>
              <a:t> Maria/</a:t>
            </a:r>
          </a:p>
          <a:p>
            <a:pPr marL="114300" indent="0">
              <a:buNone/>
            </a:pPr>
            <a:r>
              <a:rPr lang="en-US" sz="2000" dirty="0" err="1"/>
              <a:t>Batlob</a:t>
            </a:r>
            <a:r>
              <a:rPr lang="en-US" sz="2000" dirty="0"/>
              <a:t> </a:t>
            </a:r>
            <a:r>
              <a:rPr lang="en-US" sz="2000" dirty="0" err="1"/>
              <a:t>minnik</a:t>
            </a:r>
            <a:r>
              <a:rPr lang="en-US" sz="2000" dirty="0"/>
              <a:t> fee at3abee</a:t>
            </a:r>
          </a:p>
          <a:p>
            <a:pPr marL="114300" indent="0">
              <a:buNone/>
            </a:pPr>
            <a:r>
              <a:rPr lang="en-US" sz="2000" dirty="0" err="1"/>
              <a:t>Wasiq</a:t>
            </a:r>
            <a:r>
              <a:rPr lang="en-US" sz="2000" dirty="0"/>
              <a:t> </a:t>
            </a:r>
            <a:r>
              <a:rPr lang="en-US" sz="2000" dirty="0" err="1"/>
              <a:t>ana</a:t>
            </a:r>
            <a:r>
              <a:rPr lang="en-US" sz="2000" dirty="0"/>
              <a:t> min 3olowik</a:t>
            </a:r>
          </a:p>
          <a:p>
            <a:pPr marL="114300" indent="0">
              <a:buNone/>
            </a:pPr>
            <a:r>
              <a:rPr lang="en-US" sz="2000" dirty="0" err="1"/>
              <a:t>Wa</a:t>
            </a:r>
            <a:r>
              <a:rPr lang="en-US" sz="2000" dirty="0"/>
              <a:t> </a:t>
            </a:r>
            <a:r>
              <a:rPr lang="en-US" sz="2000" dirty="0" err="1"/>
              <a:t>karamatokee</a:t>
            </a:r>
            <a:r>
              <a:rPr lang="en-US" sz="2000" dirty="0"/>
              <a:t> 3enda </a:t>
            </a:r>
            <a:r>
              <a:rPr lang="en-US" sz="2000" dirty="0" err="1"/>
              <a:t>waleedik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Allazee</a:t>
            </a:r>
            <a:r>
              <a:rPr lang="en-US" sz="2000" dirty="0"/>
              <a:t> yo3teenee </a:t>
            </a:r>
            <a:r>
              <a:rPr lang="en-US" sz="2000" dirty="0" err="1"/>
              <a:t>bidalla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Ommee</a:t>
            </a:r>
            <a:r>
              <a:rPr lang="en-US" sz="2000" dirty="0"/>
              <a:t> </a:t>
            </a:r>
            <a:r>
              <a:rPr lang="en-US" sz="2000" dirty="0" err="1"/>
              <a:t>ya</a:t>
            </a:r>
            <a:r>
              <a:rPr lang="en-US" sz="2000" dirty="0"/>
              <a:t> Mariam 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468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000"/>
            <a:ext cx="79179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Awesome God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Humble yourself before the Lord (x4)</a:t>
            </a:r>
          </a:p>
          <a:p>
            <a:pPr marL="114300" indent="0">
              <a:buNone/>
            </a:pPr>
            <a:r>
              <a:rPr lang="en-US" sz="1800" dirty="0"/>
              <a:t>And He shall lift you up</a:t>
            </a:r>
          </a:p>
          <a:p>
            <a:pPr marL="114300" indent="0">
              <a:buNone/>
            </a:pPr>
            <a:r>
              <a:rPr lang="en-US" sz="1800" dirty="0"/>
              <a:t>Higher and higher</a:t>
            </a:r>
          </a:p>
          <a:p>
            <a:pPr marL="114300" indent="0">
              <a:buNone/>
            </a:pPr>
            <a:r>
              <a:rPr lang="en-US" sz="1800" dirty="0"/>
              <a:t>And He shall lift you up</a:t>
            </a:r>
          </a:p>
          <a:p>
            <a:pPr marL="114300" indent="0">
              <a:buNone/>
            </a:pPr>
            <a:r>
              <a:rPr lang="en-US" sz="1800" dirty="0"/>
              <a:t>Into the Heavens</a:t>
            </a:r>
          </a:p>
          <a:p>
            <a:pPr marL="114300" indent="0">
              <a:buNone/>
            </a:pPr>
            <a:r>
              <a:rPr lang="en-US" sz="1800" dirty="0"/>
              <a:t>And He shall lift you up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Refrain: Our God is an awesome God </a:t>
            </a:r>
          </a:p>
          <a:p>
            <a:pPr marL="114300" indent="0">
              <a:buNone/>
            </a:pPr>
            <a:r>
              <a:rPr lang="en-US" sz="1800" dirty="0"/>
              <a:t>He reigns from heaven above </a:t>
            </a:r>
          </a:p>
          <a:p>
            <a:pPr marL="114300" indent="0">
              <a:buNone/>
            </a:pPr>
            <a:r>
              <a:rPr lang="en-US" sz="1800" dirty="0"/>
              <a:t>With wisdom, power, and love </a:t>
            </a:r>
          </a:p>
          <a:p>
            <a:pPr marL="114300" indent="0">
              <a:buNone/>
            </a:pPr>
            <a:r>
              <a:rPr lang="en-US" sz="1800" dirty="0"/>
              <a:t>Our God is an awesome God 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Love your neighbor as yourself  (x4)</a:t>
            </a:r>
          </a:p>
          <a:p>
            <a:pPr marL="114300" indent="0">
              <a:buNone/>
            </a:pPr>
            <a:r>
              <a:rPr lang="en-US" sz="1800" dirty="0"/>
              <a:t>And He will shall you up</a:t>
            </a:r>
          </a:p>
          <a:p>
            <a:pPr marL="114300" indent="0">
              <a:buNone/>
            </a:pPr>
            <a:r>
              <a:rPr lang="en-US" sz="1800" dirty="0"/>
              <a:t>Higher and higher</a:t>
            </a:r>
          </a:p>
          <a:p>
            <a:pPr marL="114300" indent="0">
              <a:buNone/>
            </a:pPr>
            <a:r>
              <a:rPr lang="en-US" sz="1800" dirty="0"/>
              <a:t>And He will shall you up</a:t>
            </a:r>
          </a:p>
          <a:p>
            <a:pPr marL="114300" indent="0">
              <a:buNone/>
            </a:pPr>
            <a:r>
              <a:rPr lang="en-US" sz="1800" dirty="0"/>
              <a:t>Into the Heavens</a:t>
            </a:r>
          </a:p>
          <a:p>
            <a:pPr marL="114300" indent="0">
              <a:buNone/>
            </a:pPr>
            <a:r>
              <a:rPr lang="en-US" sz="1800" dirty="0"/>
              <a:t>And He will shall you up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Love the Lord with all your heart  (x4)</a:t>
            </a:r>
          </a:p>
          <a:p>
            <a:pPr marL="114300" indent="0">
              <a:buNone/>
            </a:pPr>
            <a:r>
              <a:rPr lang="en-US" sz="1800" dirty="0"/>
              <a:t>And He shall lift you up</a:t>
            </a:r>
          </a:p>
          <a:p>
            <a:pPr marL="114300" indent="0">
              <a:buNone/>
            </a:pPr>
            <a:r>
              <a:rPr lang="en-US" sz="1800" dirty="0"/>
              <a:t>Higher and higher</a:t>
            </a:r>
          </a:p>
          <a:p>
            <a:pPr marL="114300" indent="0">
              <a:buNone/>
            </a:pPr>
            <a:r>
              <a:rPr lang="en-US" sz="1800" dirty="0"/>
              <a:t>And He shall lift you up</a:t>
            </a:r>
          </a:p>
          <a:p>
            <a:pPr marL="114300" indent="0">
              <a:buNone/>
            </a:pPr>
            <a:r>
              <a:rPr lang="en-US" sz="1800" dirty="0"/>
              <a:t>Into the Heavens</a:t>
            </a:r>
          </a:p>
          <a:p>
            <a:pPr marL="114300" indent="0">
              <a:buNone/>
            </a:pPr>
            <a:r>
              <a:rPr lang="en-US" sz="1800" dirty="0"/>
              <a:t>And He shall lift you up</a:t>
            </a:r>
          </a:p>
        </p:txBody>
      </p:sp>
    </p:spTree>
    <p:extLst>
      <p:ext uri="{BB962C8B-B14F-4D97-AF65-F5344CB8AC3E}">
        <p14:creationId xmlns:p14="http://schemas.microsoft.com/office/powerpoint/2010/main" val="39176290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026649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Tamav</a:t>
            </a:r>
            <a:r>
              <a:rPr lang="en-US" dirty="0"/>
              <a:t> Maria (2/2)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i="1" dirty="0"/>
              <a:t>Refrain</a:t>
            </a:r>
            <a:endParaRPr lang="en-US" sz="2000" dirty="0"/>
          </a:p>
          <a:p>
            <a:pPr marL="114300" indent="0">
              <a:buNone/>
            </a:pPr>
            <a:r>
              <a:rPr lang="en-US" sz="2000" i="1" dirty="0"/>
              <a:t>Verse 3 (03:05): (Skip verse 2)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Ethvaki</a:t>
            </a:r>
            <a:r>
              <a:rPr lang="en-US" sz="2000" dirty="0"/>
              <a:t> </a:t>
            </a:r>
            <a:r>
              <a:rPr lang="en-US" sz="2000" dirty="0" err="1"/>
              <a:t>emefnooti</a:t>
            </a:r>
            <a:r>
              <a:rPr lang="en-US" sz="2000" dirty="0"/>
              <a:t> </a:t>
            </a:r>
            <a:r>
              <a:rPr lang="en-US" sz="2000" dirty="0" err="1"/>
              <a:t>emmon</a:t>
            </a:r>
            <a:r>
              <a:rPr lang="en-US" sz="2000" dirty="0"/>
              <a:t> </a:t>
            </a:r>
            <a:r>
              <a:rPr lang="en-US" sz="2000" dirty="0" err="1"/>
              <a:t>etoni</a:t>
            </a:r>
            <a:r>
              <a:rPr lang="en-US" sz="2000" dirty="0"/>
              <a:t>-emo</a:t>
            </a:r>
          </a:p>
          <a:p>
            <a:pPr marL="114300" indent="0">
              <a:buNone/>
            </a:pPr>
            <a:r>
              <a:rPr lang="en-US" sz="2000" dirty="0" err="1"/>
              <a:t>Khen</a:t>
            </a:r>
            <a:r>
              <a:rPr lang="en-US" sz="2000" dirty="0"/>
              <a:t> pi-o-</a:t>
            </a:r>
            <a:r>
              <a:rPr lang="en-US" sz="2000" dirty="0" err="1"/>
              <a:t>oo</a:t>
            </a:r>
            <a:r>
              <a:rPr lang="en-US" sz="2000" dirty="0"/>
              <a:t> </a:t>
            </a:r>
            <a:r>
              <a:rPr lang="en-US" sz="2000" dirty="0" err="1"/>
              <a:t>nem</a:t>
            </a:r>
            <a:r>
              <a:rPr lang="en-US" sz="2000" dirty="0"/>
              <a:t> pen </a:t>
            </a:r>
            <a:r>
              <a:rPr lang="en-US" sz="2000" dirty="0" err="1"/>
              <a:t>hitecho-oo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En</a:t>
            </a:r>
            <a:r>
              <a:rPr lang="en-US" sz="2000" dirty="0"/>
              <a:t>-</a:t>
            </a:r>
            <a:r>
              <a:rPr lang="en-US" sz="2000" dirty="0" err="1"/>
              <a:t>ari</a:t>
            </a:r>
            <a:r>
              <a:rPr lang="en-US" sz="2000" dirty="0"/>
              <a:t>-tee-</a:t>
            </a:r>
            <a:r>
              <a:rPr lang="en-US" sz="2000" dirty="0" err="1"/>
              <a:t>niven</a:t>
            </a:r>
            <a:r>
              <a:rPr lang="en-US" sz="2000" dirty="0"/>
              <a:t> thee </a:t>
            </a:r>
            <a:r>
              <a:rPr lang="en-US" sz="2000" dirty="0" err="1"/>
              <a:t>etar-ekh-foof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Nan </a:t>
            </a:r>
            <a:r>
              <a:rPr lang="en-US" sz="2000" dirty="0" err="1"/>
              <a:t>em-epsoteeren</a:t>
            </a:r>
            <a:r>
              <a:rPr lang="en-US" sz="2000" dirty="0"/>
              <a:t> nee-</a:t>
            </a:r>
            <a:r>
              <a:rPr lang="en-US" sz="2000" dirty="0" err="1"/>
              <a:t>genia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Tamav</a:t>
            </a:r>
            <a:r>
              <a:rPr lang="en-US" sz="2000" dirty="0"/>
              <a:t> Maria/</a:t>
            </a:r>
          </a:p>
          <a:p>
            <a:pPr marL="114300" indent="0">
              <a:buNone/>
            </a:pPr>
            <a:r>
              <a:rPr lang="en-US" sz="2000" dirty="0" err="1"/>
              <a:t>Ya</a:t>
            </a:r>
            <a:r>
              <a:rPr lang="en-US" sz="2000" dirty="0"/>
              <a:t> </a:t>
            </a:r>
            <a:r>
              <a:rPr lang="en-US" sz="2000" dirty="0" err="1"/>
              <a:t>madinat</a:t>
            </a:r>
            <a:r>
              <a:rPr lang="en-US" sz="2000" dirty="0"/>
              <a:t> Allah man </a:t>
            </a:r>
            <a:r>
              <a:rPr lang="en-US" sz="2000" dirty="0" err="1"/>
              <a:t>yoshbihoki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Fee </a:t>
            </a:r>
            <a:r>
              <a:rPr lang="en-US" sz="2000" dirty="0" err="1"/>
              <a:t>magdoki</a:t>
            </a:r>
            <a:r>
              <a:rPr lang="en-US" sz="2000" dirty="0"/>
              <a:t> </a:t>
            </a:r>
            <a:r>
              <a:rPr lang="en-US" sz="2000" dirty="0" err="1"/>
              <a:t>wa</a:t>
            </a:r>
            <a:r>
              <a:rPr lang="en-US" sz="2000" dirty="0"/>
              <a:t> </a:t>
            </a:r>
            <a:r>
              <a:rPr lang="en-US" sz="2000" dirty="0" err="1"/>
              <a:t>qalbik</a:t>
            </a:r>
            <a:r>
              <a:rPr lang="en-US" sz="2000" dirty="0"/>
              <a:t> ennabe3</a:t>
            </a:r>
          </a:p>
          <a:p>
            <a:pPr marL="114300" indent="0">
              <a:buNone/>
            </a:pPr>
            <a:r>
              <a:rPr lang="en-US" sz="2000" dirty="0"/>
              <a:t>Bi </a:t>
            </a:r>
            <a:r>
              <a:rPr lang="en-US" sz="2000" dirty="0" err="1"/>
              <a:t>kolli</a:t>
            </a:r>
            <a:r>
              <a:rPr lang="en-US" sz="2000" dirty="0"/>
              <a:t> </a:t>
            </a:r>
            <a:r>
              <a:rPr lang="en-US" sz="2000" dirty="0" err="1"/>
              <a:t>fadeela</a:t>
            </a:r>
            <a:r>
              <a:rPr lang="en-US" sz="2000" dirty="0"/>
              <a:t> </a:t>
            </a:r>
            <a:r>
              <a:rPr lang="en-US" sz="2000" dirty="0" err="1"/>
              <a:t>ya</a:t>
            </a:r>
            <a:r>
              <a:rPr lang="en-US" sz="2000" dirty="0"/>
              <a:t> man </a:t>
            </a:r>
            <a:r>
              <a:rPr lang="en-US" sz="2000" dirty="0" err="1"/>
              <a:t>waladti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Lana </a:t>
            </a:r>
            <a:r>
              <a:rPr lang="en-US" sz="2000" dirty="0" err="1"/>
              <a:t>mokhalis</a:t>
            </a:r>
            <a:r>
              <a:rPr lang="en-US" sz="2000" dirty="0"/>
              <a:t> al ag-</a:t>
            </a:r>
            <a:r>
              <a:rPr lang="en-US" sz="2000" dirty="0" err="1"/>
              <a:t>ial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err="1"/>
              <a:t>Ommee</a:t>
            </a:r>
            <a:r>
              <a:rPr lang="en-US" sz="2000" dirty="0"/>
              <a:t> </a:t>
            </a:r>
            <a:r>
              <a:rPr lang="en-US" sz="2000" dirty="0" err="1"/>
              <a:t>ya</a:t>
            </a:r>
            <a:r>
              <a:rPr lang="en-US" sz="2000" dirty="0"/>
              <a:t> Mariam</a:t>
            </a:r>
          </a:p>
          <a:p>
            <a:pPr marL="114300" indent="0">
              <a:buNone/>
            </a:pPr>
            <a:r>
              <a:rPr lang="en-US" sz="2000" i="1" dirty="0"/>
              <a:t>Refrain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72704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084523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This Little Light of Mine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114300" indent="0">
              <a:buNone/>
            </a:pPr>
            <a:r>
              <a:rPr lang="en-US" sz="2400" dirty="0"/>
              <a:t>This little light of mine, I’m </a:t>
            </a:r>
            <a:r>
              <a:rPr lang="en-US" sz="2400" dirty="0" err="1"/>
              <a:t>gonna</a:t>
            </a:r>
            <a:r>
              <a:rPr lang="en-US" sz="2400" dirty="0"/>
              <a:t> let it shine (3)</a:t>
            </a:r>
          </a:p>
          <a:p>
            <a:pPr marL="114300" indent="0">
              <a:buNone/>
            </a:pPr>
            <a:r>
              <a:rPr lang="en-US" sz="2400" dirty="0"/>
              <a:t>Let it shine, Let it shine, Let it shine</a:t>
            </a:r>
          </a:p>
          <a:p>
            <a:pPr marL="114300" indent="0">
              <a:buNone/>
            </a:pPr>
            <a:r>
              <a:rPr lang="en-US" sz="2400" dirty="0"/>
              <a:t>Everywhere I go, I’m </a:t>
            </a:r>
            <a:r>
              <a:rPr lang="en-US" sz="2400" dirty="0" err="1"/>
              <a:t>gonna</a:t>
            </a:r>
            <a:r>
              <a:rPr lang="en-US" sz="2400" dirty="0"/>
              <a:t> let it shine (3)</a:t>
            </a:r>
          </a:p>
          <a:p>
            <a:pPr marL="114300" indent="0">
              <a:buNone/>
            </a:pPr>
            <a:r>
              <a:rPr lang="en-US" sz="2400" dirty="0"/>
              <a:t>Let it shine, Let it shine, Let it shine</a:t>
            </a:r>
          </a:p>
          <a:p>
            <a:pPr marL="114300" indent="0">
              <a:buNone/>
            </a:pPr>
            <a:r>
              <a:rPr lang="en-US" sz="2400" dirty="0"/>
              <a:t>Hide it under a bushel, No, I’m </a:t>
            </a:r>
            <a:r>
              <a:rPr lang="en-US" sz="2400" dirty="0" err="1"/>
              <a:t>gonna</a:t>
            </a:r>
            <a:r>
              <a:rPr lang="en-US" sz="2400" dirty="0"/>
              <a:t> let it shine (3)</a:t>
            </a:r>
          </a:p>
          <a:p>
            <a:pPr marL="114300" indent="0">
              <a:buNone/>
            </a:pPr>
            <a:r>
              <a:rPr lang="en-US" sz="2400" dirty="0"/>
              <a:t>Let it shine, Let it shine, Let it shine</a:t>
            </a:r>
          </a:p>
          <a:p>
            <a:pPr marL="114300" indent="0">
              <a:buNone/>
            </a:pPr>
            <a:r>
              <a:rPr lang="en-US" sz="2400" dirty="0"/>
              <a:t>Don’t let Satan blow it out, I’m </a:t>
            </a:r>
            <a:r>
              <a:rPr lang="en-US" sz="2400" dirty="0" err="1"/>
              <a:t>gonna</a:t>
            </a:r>
            <a:r>
              <a:rPr lang="en-US" sz="2400" dirty="0"/>
              <a:t> let it shine (3)</a:t>
            </a:r>
          </a:p>
          <a:p>
            <a:pPr marL="114300" indent="0">
              <a:buNone/>
            </a:pPr>
            <a:r>
              <a:rPr lang="en-US" sz="2400" dirty="0"/>
              <a:t>Let it shine, Let it shine, Let it shine</a:t>
            </a:r>
          </a:p>
          <a:p>
            <a:pPr marL="114300" indent="0">
              <a:buNone/>
            </a:pPr>
            <a:r>
              <a:rPr lang="en-US" sz="2400" dirty="0"/>
              <a:t>This little light of mine, I’m </a:t>
            </a:r>
            <a:r>
              <a:rPr lang="en-US" sz="2400" dirty="0" err="1"/>
              <a:t>gonna</a:t>
            </a:r>
            <a:r>
              <a:rPr lang="en-US" sz="2400" dirty="0"/>
              <a:t> let it shine (3)</a:t>
            </a:r>
          </a:p>
          <a:p>
            <a:pPr marL="114300" indent="0">
              <a:buNone/>
            </a:pPr>
            <a:r>
              <a:rPr lang="en-US" sz="2400" dirty="0"/>
              <a:t>Let it shine, Let it shine, Let it shine</a:t>
            </a:r>
          </a:p>
        </p:txBody>
      </p:sp>
    </p:spTree>
    <p:extLst>
      <p:ext uri="{BB962C8B-B14F-4D97-AF65-F5344CB8AC3E}">
        <p14:creationId xmlns:p14="http://schemas.microsoft.com/office/powerpoint/2010/main" val="126899895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20027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 Whom Shall I Go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When I feel worried, To whom shall I go (x2)</a:t>
            </a:r>
            <a:br>
              <a:rPr lang="en-US" sz="1800" dirty="0"/>
            </a:br>
            <a:r>
              <a:rPr lang="en-US" sz="1800" dirty="0"/>
              <a:t>You comfort me O my Lord</a:t>
            </a:r>
            <a:br>
              <a:rPr lang="en-US" sz="1800" dirty="0"/>
            </a:br>
            <a:r>
              <a:rPr lang="en-US" sz="1800" dirty="0"/>
              <a:t>I kneel and pray to You (x2)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When I feel tired, To whom shall I go (x2)</a:t>
            </a:r>
            <a:br>
              <a:rPr lang="en-US" sz="1800" dirty="0"/>
            </a:br>
            <a:r>
              <a:rPr lang="en-US" sz="1800" dirty="0"/>
              <a:t>You give me rest O my Lord</a:t>
            </a:r>
            <a:br>
              <a:rPr lang="en-US" sz="1800" dirty="0"/>
            </a:br>
            <a:r>
              <a:rPr lang="en-US" sz="1800" dirty="0"/>
              <a:t>I kneel and pray to You (x2)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When I feel sad, To whom shall I go (x2)</a:t>
            </a:r>
            <a:br>
              <a:rPr lang="en-US" sz="1800" dirty="0"/>
            </a:br>
            <a:r>
              <a:rPr lang="en-US" sz="1800" dirty="0"/>
              <a:t>You give me joy O my Lord</a:t>
            </a:r>
            <a:br>
              <a:rPr lang="en-US" sz="1800" dirty="0"/>
            </a:br>
            <a:r>
              <a:rPr lang="en-US" sz="1800" dirty="0"/>
              <a:t>I kneel and pray to You (x2)</a:t>
            </a:r>
          </a:p>
          <a:p>
            <a:pPr marL="114300" indent="0">
              <a:buNone/>
            </a:pPr>
            <a:br>
              <a:rPr lang="en-US" sz="1800" dirty="0"/>
            </a:br>
            <a:r>
              <a:rPr lang="en-US" sz="1800" dirty="0"/>
              <a:t>When I feel oppressed, To whom shall I go (x2)</a:t>
            </a:r>
            <a:br>
              <a:rPr lang="en-US" sz="1800" dirty="0"/>
            </a:br>
            <a:r>
              <a:rPr lang="en-US" sz="1800" dirty="0"/>
              <a:t>You defend me O my Lord</a:t>
            </a:r>
            <a:br>
              <a:rPr lang="en-US" sz="1800" dirty="0"/>
            </a:br>
            <a:r>
              <a:rPr lang="en-US" sz="1800" dirty="0"/>
              <a:t>I kneel and pray to You (x2)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When I feel lost, To whom shall I go (x2)</a:t>
            </a:r>
            <a:br>
              <a:rPr lang="en-US" sz="1800" dirty="0"/>
            </a:br>
            <a:r>
              <a:rPr lang="en-US" sz="1800" dirty="0"/>
              <a:t>You guide me O my Lord</a:t>
            </a:r>
            <a:br>
              <a:rPr lang="en-US" sz="1800" dirty="0"/>
            </a:br>
            <a:r>
              <a:rPr lang="en-US" sz="1800" dirty="0"/>
              <a:t>I kneel and pray to You (x2)</a:t>
            </a:r>
          </a:p>
        </p:txBody>
      </p:sp>
    </p:spTree>
    <p:extLst>
      <p:ext uri="{BB962C8B-B14F-4D97-AF65-F5344CB8AC3E}">
        <p14:creationId xmlns:p14="http://schemas.microsoft.com/office/powerpoint/2010/main" val="42530202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026649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Trample Oh My Soul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400" dirty="0"/>
              <a:t>1) Trample O my soul</a:t>
            </a:r>
          </a:p>
          <a:p>
            <a:pPr marL="114300" indent="0">
              <a:buNone/>
            </a:pPr>
            <a:r>
              <a:rPr lang="en-US" sz="2400" dirty="0"/>
              <a:t>Always on the enemy</a:t>
            </a:r>
          </a:p>
          <a:p>
            <a:pPr marL="114300" indent="0">
              <a:buNone/>
            </a:pPr>
            <a:r>
              <a:rPr lang="en-US" sz="2400" dirty="0"/>
              <a:t>I will not ever fail</a:t>
            </a:r>
          </a:p>
          <a:p>
            <a:pPr marL="114300" indent="0">
              <a:buNone/>
            </a:pPr>
            <a:r>
              <a:rPr lang="en-US" sz="2400" dirty="0"/>
              <a:t>For Christ has given me strength</a:t>
            </a:r>
          </a:p>
          <a:p>
            <a:pPr marL="114300" indent="0">
              <a:buNone/>
            </a:pPr>
            <a:r>
              <a:rPr lang="en-US" sz="2400" dirty="0"/>
              <a:t> </a:t>
            </a:r>
          </a:p>
          <a:p>
            <a:pPr marL="114300" indent="0">
              <a:buNone/>
            </a:pPr>
            <a:r>
              <a:rPr lang="en-US" sz="2400" i="1" dirty="0"/>
              <a:t>Refrain:</a:t>
            </a:r>
            <a:endParaRPr lang="en-US" sz="2400" dirty="0"/>
          </a:p>
          <a:p>
            <a:pPr marL="114300" indent="0">
              <a:buNone/>
            </a:pPr>
            <a:r>
              <a:rPr lang="en-US" sz="2400" i="1" dirty="0"/>
              <a:t>And if the world falls apart around me</a:t>
            </a:r>
            <a:endParaRPr lang="en-US" sz="2400" dirty="0"/>
          </a:p>
          <a:p>
            <a:pPr marL="114300" indent="0">
              <a:buNone/>
            </a:pPr>
            <a:r>
              <a:rPr lang="en-US" sz="2400" i="1" dirty="0"/>
              <a:t>Satan will never defeat me</a:t>
            </a:r>
            <a:endParaRPr lang="en-US" sz="2400" dirty="0"/>
          </a:p>
          <a:p>
            <a:pPr marL="114300" indent="0">
              <a:buNone/>
            </a:pPr>
            <a:r>
              <a:rPr lang="en-US" sz="2400" i="1" dirty="0"/>
              <a:t>As long as </a:t>
            </a:r>
            <a:r>
              <a:rPr lang="en-US" sz="2400" i="1" dirty="0" err="1"/>
              <a:t>christ</a:t>
            </a:r>
            <a:r>
              <a:rPr lang="en-US" sz="2400" i="1" dirty="0"/>
              <a:t> is holding me</a:t>
            </a:r>
            <a:endParaRPr lang="en-US" sz="2400" dirty="0"/>
          </a:p>
          <a:p>
            <a:pPr marL="114300" indent="0">
              <a:buNone/>
            </a:pPr>
            <a:r>
              <a:rPr lang="en-US" sz="2400" i="1" dirty="0"/>
              <a:t>I believe that His hand is mighty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>2) With Christ I fear not war</a:t>
            </a:r>
          </a:p>
          <a:p>
            <a:pPr marL="114300" indent="0">
              <a:buNone/>
            </a:pPr>
            <a:r>
              <a:rPr lang="en-US" sz="2400" dirty="0"/>
              <a:t>I walk among the flames</a:t>
            </a:r>
          </a:p>
          <a:p>
            <a:pPr marL="114300" indent="0">
              <a:buNone/>
            </a:pPr>
            <a:r>
              <a:rPr lang="en-US" sz="2400" dirty="0"/>
              <a:t>My faith brings down walls</a:t>
            </a:r>
          </a:p>
          <a:p>
            <a:pPr marL="114300" indent="0">
              <a:buNone/>
            </a:pPr>
            <a:r>
              <a:rPr lang="en-US" sz="2400" dirty="0"/>
              <a:t>And even mountains shake</a:t>
            </a:r>
          </a:p>
          <a:p>
            <a:pPr marL="114300" indent="0">
              <a:buNone/>
            </a:pPr>
            <a:r>
              <a:rPr lang="en-US" sz="2400" dirty="0"/>
              <a:t> </a:t>
            </a:r>
          </a:p>
          <a:p>
            <a:pPr marL="114300" indent="0">
              <a:buNone/>
            </a:pPr>
            <a:r>
              <a:rPr lang="en-US" sz="2400" dirty="0"/>
              <a:t>3) I will never bow</a:t>
            </a:r>
          </a:p>
          <a:p>
            <a:pPr marL="114300" indent="0">
              <a:buNone/>
            </a:pPr>
            <a:r>
              <a:rPr lang="en-US" sz="2400" dirty="0"/>
              <a:t>God's promises lift me up</a:t>
            </a:r>
          </a:p>
          <a:p>
            <a:pPr marL="114300" indent="0">
              <a:buNone/>
            </a:pPr>
            <a:r>
              <a:rPr lang="en-US" sz="2400" dirty="0"/>
              <a:t>Christ is my one safeguard</a:t>
            </a:r>
          </a:p>
          <a:p>
            <a:pPr marL="114300" indent="0">
              <a:buNone/>
            </a:pPr>
            <a:r>
              <a:rPr lang="en-US" sz="2400" dirty="0"/>
              <a:t>His power is enough</a:t>
            </a:r>
          </a:p>
        </p:txBody>
      </p:sp>
    </p:spTree>
    <p:extLst>
      <p:ext uri="{BB962C8B-B14F-4D97-AF65-F5344CB8AC3E}">
        <p14:creationId xmlns:p14="http://schemas.microsoft.com/office/powerpoint/2010/main" val="40140865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026649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Very Early Sunday Morning</a:t>
            </a:r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1"/>
          </p:nvPr>
        </p:nvSpPr>
        <p:spPr>
          <a:xfrm>
            <a:off x="311700" y="937700"/>
            <a:ext cx="8520600" cy="4205800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1- Very early Sunday Morning,</a:t>
            </a:r>
            <a:br>
              <a:rPr lang="en-US" sz="1800" dirty="0"/>
            </a:br>
            <a:r>
              <a:rPr lang="en-US" sz="1800" dirty="0"/>
              <a:t>While the people were asleep,</a:t>
            </a:r>
            <a:br>
              <a:rPr lang="en-US" sz="1800" dirty="0"/>
            </a:br>
            <a:r>
              <a:rPr lang="en-US" sz="1800" dirty="0"/>
              <a:t>Jesus is risen declaring,</a:t>
            </a:r>
            <a:br>
              <a:rPr lang="en-US" sz="1800" dirty="0"/>
            </a:br>
            <a:r>
              <a:rPr lang="en-US" sz="1800" dirty="0"/>
              <a:t>He is the Lord of heaven and earth. (2)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R- Resurrection is my song,</a:t>
            </a:r>
            <a:br>
              <a:rPr lang="en-US" sz="1800" dirty="0"/>
            </a:br>
            <a:r>
              <a:rPr lang="en-US" sz="1800" dirty="0"/>
              <a:t>Resurrection gave me life,</a:t>
            </a:r>
            <a:br>
              <a:rPr lang="en-US" sz="1800" dirty="0"/>
            </a:br>
            <a:r>
              <a:rPr lang="en-US" sz="1800" dirty="0"/>
              <a:t>Resurrection made me strong,</a:t>
            </a:r>
            <a:br>
              <a:rPr lang="en-US" sz="1800" dirty="0"/>
            </a:br>
            <a:r>
              <a:rPr lang="en-US" sz="1800" dirty="0"/>
              <a:t>Jesus my Lord is alive. (2)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2- Jesus is risen in glory,</a:t>
            </a:r>
            <a:br>
              <a:rPr lang="en-US" sz="1800" dirty="0"/>
            </a:br>
            <a:r>
              <a:rPr lang="en-US" sz="1800" dirty="0"/>
              <a:t>Heaven and earth sang and praised,</a:t>
            </a:r>
            <a:br>
              <a:rPr lang="en-US" sz="1800" dirty="0"/>
            </a:br>
            <a:r>
              <a:rPr lang="en-US" sz="1800" dirty="0"/>
              <a:t>And the angel told the story,</a:t>
            </a:r>
            <a:br>
              <a:rPr lang="en-US" sz="1800" dirty="0"/>
            </a:br>
            <a:r>
              <a:rPr lang="en-US" sz="1800" dirty="0"/>
              <a:t>He is risen as He said. (2)</a:t>
            </a:r>
          </a:p>
          <a:p>
            <a:pPr marL="114300" indent="0">
              <a:buNone/>
            </a:pPr>
            <a:r>
              <a:rPr lang="en-US" sz="1800" dirty="0"/>
              <a:t>3- Mary Magdalene was looking,</a:t>
            </a:r>
            <a:br>
              <a:rPr lang="en-US" sz="1800" dirty="0"/>
            </a:br>
            <a:r>
              <a:rPr lang="en-US" sz="1800" dirty="0"/>
              <a:t>In the garden for her Lord,</a:t>
            </a:r>
            <a:br>
              <a:rPr lang="en-US" sz="1800" dirty="0"/>
            </a:br>
            <a:r>
              <a:rPr lang="en-US" sz="1800" dirty="0"/>
              <a:t>While Jesus Himself was telling,</a:t>
            </a:r>
            <a:br>
              <a:rPr lang="en-US" sz="1800" dirty="0"/>
            </a:br>
            <a:r>
              <a:rPr lang="en-US" sz="1800" dirty="0"/>
              <a:t>Her to go and spread the word. (2)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4- All the disciples were praying,</a:t>
            </a:r>
            <a:br>
              <a:rPr lang="en-US" sz="1800" dirty="0"/>
            </a:br>
            <a:r>
              <a:rPr lang="en-US" sz="1800" dirty="0"/>
              <a:t>They were really in great fear,</a:t>
            </a:r>
            <a:br>
              <a:rPr lang="en-US" sz="1800" dirty="0"/>
            </a:br>
            <a:r>
              <a:rPr lang="en-US" sz="1800" dirty="0"/>
              <a:t>When Mary came to them saying,</a:t>
            </a:r>
            <a:br>
              <a:rPr lang="en-US" sz="1800" dirty="0"/>
            </a:br>
            <a:r>
              <a:rPr lang="en-US" sz="1800" dirty="0"/>
              <a:t>He is risen He is not here. (2)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5- While they were in the room,</a:t>
            </a:r>
            <a:br>
              <a:rPr lang="en-US" sz="1800" dirty="0"/>
            </a:br>
            <a:r>
              <a:rPr lang="en-US" sz="1800" dirty="0"/>
              <a:t>Jesus Christ Himself appeared:</a:t>
            </a:r>
            <a:br>
              <a:rPr lang="en-US" sz="1800" dirty="0"/>
            </a:br>
            <a:r>
              <a:rPr lang="en-US" sz="1800" dirty="0"/>
              <a:t>My peace I give to you,</a:t>
            </a:r>
            <a:br>
              <a:rPr lang="en-US" sz="1800" dirty="0"/>
            </a:br>
            <a:r>
              <a:rPr lang="en-US" sz="1800" dirty="0"/>
              <a:t>And My peace with you I leave. (2)</a:t>
            </a:r>
          </a:p>
        </p:txBody>
      </p:sp>
    </p:spTree>
    <p:extLst>
      <p:ext uri="{BB962C8B-B14F-4D97-AF65-F5344CB8AC3E}">
        <p14:creationId xmlns:p14="http://schemas.microsoft.com/office/powerpoint/2010/main" val="30375953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339166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Watching Us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500" dirty="0"/>
              <a:t>R: Watching us hearing us loving us</a:t>
            </a:r>
          </a:p>
          <a:p>
            <a:pPr marL="114300" indent="0">
              <a:buNone/>
            </a:pPr>
            <a:r>
              <a:rPr lang="en-US" sz="1500" dirty="0"/>
              <a:t>She could never possibly forget us</a:t>
            </a:r>
          </a:p>
          <a:p>
            <a:pPr marL="114300" indent="0">
              <a:buNone/>
            </a:pPr>
            <a:r>
              <a:rPr lang="en-US" sz="1500" dirty="0"/>
              <a:t>She’s St. Mary the mother of Jesus</a:t>
            </a:r>
          </a:p>
          <a:p>
            <a:pPr marL="114300" indent="0">
              <a:buNone/>
            </a:pPr>
            <a:r>
              <a:rPr lang="en-US" sz="1500" dirty="0"/>
              <a:t>Who saved us</a:t>
            </a:r>
          </a:p>
          <a:p>
            <a:pPr marL="114300" indent="0">
              <a:buNone/>
            </a:pPr>
            <a:r>
              <a:rPr lang="en-US" sz="1500" dirty="0"/>
              <a:t>We’re her children</a:t>
            </a:r>
          </a:p>
          <a:p>
            <a:pPr marL="114300" indent="0">
              <a:buNone/>
            </a:pPr>
            <a:r>
              <a:rPr lang="en-US" sz="1500" dirty="0"/>
              <a:t>And she’s always guiding us</a:t>
            </a:r>
          </a:p>
          <a:p>
            <a:pPr marL="114300" indent="0">
              <a:buNone/>
            </a:pPr>
            <a:r>
              <a:rPr lang="en-US" sz="1500" dirty="0"/>
              <a:t> </a:t>
            </a:r>
          </a:p>
          <a:p>
            <a:pPr marL="114300" indent="0">
              <a:buNone/>
            </a:pPr>
            <a:r>
              <a:rPr lang="en-US" sz="1500" dirty="0"/>
              <a:t>She’s in heaven in her glory</a:t>
            </a:r>
          </a:p>
          <a:p>
            <a:pPr marL="114300" indent="0">
              <a:buNone/>
            </a:pPr>
            <a:r>
              <a:rPr lang="en-US" sz="1500" dirty="0"/>
              <a:t>The pride of all our saints</a:t>
            </a:r>
          </a:p>
          <a:p>
            <a:pPr marL="114300" indent="0">
              <a:buNone/>
            </a:pPr>
            <a:r>
              <a:rPr lang="en-US" sz="1500" dirty="0"/>
              <a:t>Constantly interceding with the saints on our behalf</a:t>
            </a:r>
          </a:p>
          <a:p>
            <a:pPr marL="114300" indent="0">
              <a:buNone/>
            </a:pPr>
            <a:r>
              <a:rPr lang="en-US" sz="1500" dirty="0"/>
              <a:t> </a:t>
            </a:r>
          </a:p>
          <a:p>
            <a:pPr marL="114300" indent="0">
              <a:buNone/>
            </a:pPr>
            <a:r>
              <a:rPr lang="en-US" sz="1500" dirty="0"/>
              <a:t>She’s in heaven but she appears</a:t>
            </a:r>
          </a:p>
          <a:p>
            <a:pPr marL="114300" indent="0">
              <a:buNone/>
            </a:pPr>
            <a:r>
              <a:rPr lang="en-US" sz="1500" dirty="0"/>
              <a:t>To her children everywhere</a:t>
            </a:r>
          </a:p>
          <a:p>
            <a:pPr marL="114300" indent="0">
              <a:buNone/>
            </a:pPr>
            <a:r>
              <a:rPr lang="en-US" sz="1500" dirty="0"/>
              <a:t>Spreading on earth, love, and peace and preserving faith for all</a:t>
            </a:r>
          </a:p>
          <a:p>
            <a:pPr marL="114300" indent="0">
              <a:buNone/>
            </a:pPr>
            <a:r>
              <a:rPr lang="en-US" sz="1500" dirty="0"/>
              <a:t>She’s in heaven but she sees</a:t>
            </a:r>
          </a:p>
          <a:p>
            <a:pPr marL="114300" indent="0">
              <a:buNone/>
            </a:pPr>
            <a:r>
              <a:rPr lang="en-US" sz="1500" dirty="0"/>
              <a:t>When her children are in tears</a:t>
            </a:r>
          </a:p>
          <a:p>
            <a:pPr marL="114300" indent="0">
              <a:buNone/>
            </a:pPr>
            <a:r>
              <a:rPr lang="en-US" sz="1500" dirty="0"/>
              <a:t>Matthias was handcuffed in jail, but she came and broke the chains</a:t>
            </a:r>
          </a:p>
          <a:p>
            <a:pPr marL="114300" indent="0">
              <a:buNone/>
            </a:pPr>
            <a:r>
              <a:rPr lang="en-US" sz="1500" dirty="0"/>
              <a:t> </a:t>
            </a:r>
          </a:p>
          <a:p>
            <a:pPr marL="114300" indent="0">
              <a:buNone/>
            </a:pPr>
            <a:r>
              <a:rPr lang="en-US" sz="1500" dirty="0"/>
              <a:t>She’s in heaven but she hears</a:t>
            </a:r>
          </a:p>
          <a:p>
            <a:pPr marL="114300" indent="0">
              <a:buNone/>
            </a:pPr>
            <a:r>
              <a:rPr lang="en-US" sz="1500" dirty="0"/>
              <a:t>The pleading of a great pope</a:t>
            </a:r>
          </a:p>
          <a:p>
            <a:pPr marL="114300" indent="0">
              <a:buNone/>
            </a:pPr>
            <a:r>
              <a:rPr lang="en-US" sz="1500" dirty="0" err="1"/>
              <a:t>Anba</a:t>
            </a:r>
            <a:r>
              <a:rPr lang="en-US" sz="1500" dirty="0"/>
              <a:t> Abram come out and see, the faith that moves the mountains</a:t>
            </a:r>
          </a:p>
          <a:p>
            <a:pPr marL="114300" indent="0">
              <a:buNone/>
            </a:pPr>
            <a:r>
              <a:rPr lang="en-US" sz="1500" dirty="0"/>
              <a:t> </a:t>
            </a:r>
          </a:p>
          <a:p>
            <a:pPr marL="114300" indent="0">
              <a:buNone/>
            </a:pPr>
            <a:r>
              <a:rPr lang="en-US" sz="1500" dirty="0"/>
              <a:t>She’s in heaven but she leaves</a:t>
            </a:r>
          </a:p>
          <a:p>
            <a:pPr marL="114300" indent="0">
              <a:buNone/>
            </a:pPr>
            <a:r>
              <a:rPr lang="en-US" sz="1500" dirty="0"/>
              <a:t>Many miracles where she appears</a:t>
            </a:r>
          </a:p>
          <a:p>
            <a:pPr marL="114300" indent="0">
              <a:buNone/>
            </a:pPr>
            <a:r>
              <a:rPr lang="en-US" sz="1500" dirty="0"/>
              <a:t>In the church she comes and shares, with faith we witness her care</a:t>
            </a:r>
          </a:p>
        </p:txBody>
      </p:sp>
    </p:spTree>
    <p:extLst>
      <p:ext uri="{BB962C8B-B14F-4D97-AF65-F5344CB8AC3E}">
        <p14:creationId xmlns:p14="http://schemas.microsoft.com/office/powerpoint/2010/main" val="12772533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281292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Are One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1-) We are one in the Spirit, we are one in the Lord. </a:t>
            </a:r>
          </a:p>
          <a:p>
            <a:pPr marL="114300" indent="0">
              <a:buNone/>
            </a:pPr>
            <a:r>
              <a:rPr lang="en-US" sz="1600" dirty="0"/>
              <a:t>We are one in the Spirit, we are one in the Lord. </a:t>
            </a:r>
          </a:p>
          <a:p>
            <a:pPr marL="114300" indent="0">
              <a:buNone/>
            </a:pPr>
            <a:r>
              <a:rPr lang="en-US" sz="1600" dirty="0"/>
              <a:t>And we pray that all unity, may one day be restored.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Refrain: And they'll know we are Christians, </a:t>
            </a:r>
          </a:p>
          <a:p>
            <a:pPr marL="114300" indent="0">
              <a:buNone/>
            </a:pPr>
            <a:r>
              <a:rPr lang="en-US" sz="1600" dirty="0"/>
              <a:t>By our love, by our love. </a:t>
            </a:r>
          </a:p>
          <a:p>
            <a:pPr marL="114300" indent="0">
              <a:buNone/>
            </a:pPr>
            <a:r>
              <a:rPr lang="en-US" sz="1600" dirty="0"/>
              <a:t>Yes, they'll know we are Christians by our love. 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2) We will walk with each other, will walk hand in hand, </a:t>
            </a:r>
          </a:p>
          <a:p>
            <a:pPr marL="114300" indent="0">
              <a:buNone/>
            </a:pPr>
            <a:r>
              <a:rPr lang="en-US" sz="1600" dirty="0"/>
              <a:t>We will walk with each other, will walk hand in hand, </a:t>
            </a:r>
          </a:p>
          <a:p>
            <a:pPr marL="114300" indent="0">
              <a:buNone/>
            </a:pPr>
            <a:r>
              <a:rPr lang="en-US" sz="1600" dirty="0"/>
              <a:t>And together we'll spread the news, that God is in our land </a:t>
            </a:r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r>
              <a:rPr lang="en-US" sz="1600" dirty="0"/>
              <a:t>3) We will work with each other, we will work side by side, </a:t>
            </a:r>
          </a:p>
          <a:p>
            <a:pPr marL="114300" indent="0">
              <a:buNone/>
            </a:pPr>
            <a:r>
              <a:rPr lang="en-US" sz="1600" dirty="0"/>
              <a:t>We will work with each other, we will work side by side </a:t>
            </a:r>
          </a:p>
          <a:p>
            <a:pPr marL="114300" indent="0">
              <a:buNone/>
            </a:pPr>
            <a:r>
              <a:rPr lang="en-US" sz="1600" dirty="0"/>
              <a:t>And we'll save each man's dignity, and guard each man's pride. 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4) All praise to the Father, from whom all things come, </a:t>
            </a:r>
          </a:p>
          <a:p>
            <a:pPr marL="114300" indent="0">
              <a:buNone/>
            </a:pPr>
            <a:r>
              <a:rPr lang="en-US" sz="1600" dirty="0"/>
              <a:t>And all praise to Christ Jesus, His only Son </a:t>
            </a:r>
          </a:p>
          <a:p>
            <a:pPr marL="114300" indent="0">
              <a:buNone/>
            </a:pPr>
            <a:r>
              <a:rPr lang="en-US" sz="1600" dirty="0"/>
              <a:t>And all praise to the Spirit, that makes us one.</a:t>
            </a:r>
          </a:p>
        </p:txBody>
      </p:sp>
    </p:spTree>
    <p:extLst>
      <p:ext uri="{BB962C8B-B14F-4D97-AF65-F5344CB8AC3E}">
        <p14:creationId xmlns:p14="http://schemas.microsoft.com/office/powerpoint/2010/main" val="383215027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6725708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When The Spirit Of The Lord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1) When the Spirit of the Lord moves in my heart, </a:t>
            </a:r>
          </a:p>
          <a:p>
            <a:pPr marL="114300" indent="0">
              <a:buNone/>
            </a:pPr>
            <a:r>
              <a:rPr lang="en-US" sz="2000" dirty="0"/>
              <a:t>I will love as Jesus loves (2) </a:t>
            </a:r>
          </a:p>
          <a:p>
            <a:pPr marL="114300" indent="0">
              <a:buNone/>
            </a:pPr>
            <a:r>
              <a:rPr lang="en-US" sz="2000" dirty="0"/>
              <a:t>I will love, I will love, </a:t>
            </a:r>
          </a:p>
          <a:p>
            <a:pPr marL="114300" indent="0">
              <a:buNone/>
            </a:pPr>
            <a:r>
              <a:rPr lang="en-US" sz="2000" dirty="0"/>
              <a:t>I will love as Jesus loves (2)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2) When the Spirit of the Lord moves in my heart, </a:t>
            </a:r>
          </a:p>
          <a:p>
            <a:pPr marL="114300" indent="0">
              <a:buNone/>
            </a:pPr>
            <a:r>
              <a:rPr lang="en-US" sz="2000" dirty="0"/>
              <a:t>I will pray as David prayed (2) </a:t>
            </a:r>
          </a:p>
          <a:p>
            <a:pPr marL="114300" indent="0">
              <a:buNone/>
            </a:pPr>
            <a:r>
              <a:rPr lang="en-US" sz="2000" dirty="0"/>
              <a:t>I will pray, I will pray, </a:t>
            </a:r>
          </a:p>
          <a:p>
            <a:pPr marL="114300" indent="0">
              <a:buNone/>
            </a:pPr>
            <a:r>
              <a:rPr lang="en-US" sz="2000" dirty="0"/>
              <a:t>I will pray as David prayed (2)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3) When the Spirit of the Lord moves in my heart, </a:t>
            </a:r>
          </a:p>
          <a:p>
            <a:pPr marL="114300" indent="0">
              <a:buNone/>
            </a:pPr>
            <a:r>
              <a:rPr lang="en-US" sz="2000" dirty="0"/>
              <a:t>I will preach as Peter preached. (2) </a:t>
            </a:r>
          </a:p>
          <a:p>
            <a:pPr marL="114300" indent="0">
              <a:buNone/>
            </a:pPr>
            <a:r>
              <a:rPr lang="en-US" sz="2000" dirty="0"/>
              <a:t>I will preach, I will preach, </a:t>
            </a:r>
          </a:p>
          <a:p>
            <a:pPr marL="114300" indent="0">
              <a:buNone/>
            </a:pPr>
            <a:r>
              <a:rPr lang="en-US" sz="2000" dirty="0"/>
              <a:t>I will preach as Peter preached (2)</a:t>
            </a:r>
          </a:p>
          <a:p>
            <a:pPr marL="114300" indent="0">
              <a:buNone/>
            </a:pPr>
            <a:endParaRPr lang="en-US" sz="2000" dirty="0"/>
          </a:p>
          <a:p>
            <a:pPr marL="114300" indent="0">
              <a:buNone/>
            </a:pPr>
            <a:r>
              <a:rPr lang="en-US" sz="2000" dirty="0"/>
              <a:t>4) When the Spirit of the Lord moves in my heart, </a:t>
            </a:r>
          </a:p>
          <a:p>
            <a:pPr marL="114300" indent="0">
              <a:buNone/>
            </a:pPr>
            <a:r>
              <a:rPr lang="en-US" sz="2000" dirty="0"/>
              <a:t>I will serve as St. Paul served (2) </a:t>
            </a:r>
          </a:p>
          <a:p>
            <a:pPr marL="114300" indent="0">
              <a:buNone/>
            </a:pPr>
            <a:r>
              <a:rPr lang="en-US" sz="2000" dirty="0"/>
              <a:t>I will serve, I will serve, </a:t>
            </a:r>
          </a:p>
          <a:p>
            <a:pPr marL="114300" indent="0">
              <a:buNone/>
            </a:pPr>
            <a:r>
              <a:rPr lang="en-US" sz="2000" dirty="0"/>
              <a:t>I will serve as St. Paul served (2)</a:t>
            </a:r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51403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072948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Who Am I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Who am I, that the Lord of all the earth</a:t>
            </a:r>
          </a:p>
          <a:p>
            <a:pPr marL="114300" indent="0">
              <a:buNone/>
            </a:pPr>
            <a:r>
              <a:rPr lang="en-US" sz="1800" dirty="0"/>
              <a:t>Would care to know my name,</a:t>
            </a:r>
          </a:p>
          <a:p>
            <a:pPr marL="114300" indent="0">
              <a:buNone/>
            </a:pPr>
            <a:r>
              <a:rPr lang="en-US" sz="1800" dirty="0"/>
              <a:t>Would care to feel my hurt?</a:t>
            </a:r>
          </a:p>
          <a:p>
            <a:pPr marL="114300" indent="0">
              <a:buNone/>
            </a:pPr>
            <a:r>
              <a:rPr lang="en-US" sz="1800" dirty="0"/>
              <a:t>Who am I, that the Bright and Morning Star</a:t>
            </a:r>
          </a:p>
          <a:p>
            <a:pPr marL="114300" indent="0">
              <a:buNone/>
            </a:pPr>
            <a:r>
              <a:rPr lang="en-US" sz="1800" dirty="0"/>
              <a:t>Would choose to light the way</a:t>
            </a:r>
          </a:p>
          <a:p>
            <a:pPr marL="114300" indent="0">
              <a:buNone/>
            </a:pPr>
            <a:r>
              <a:rPr lang="en-US" sz="1800" dirty="0"/>
              <a:t>For my ever wandering heart?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Refrain: Not because of who I am</a:t>
            </a:r>
          </a:p>
          <a:p>
            <a:pPr marL="114300" indent="0">
              <a:buNone/>
            </a:pPr>
            <a:r>
              <a:rPr lang="en-US" sz="1800" dirty="0"/>
              <a:t>But because of what You've done.</a:t>
            </a:r>
          </a:p>
          <a:p>
            <a:pPr marL="114300" indent="0">
              <a:buNone/>
            </a:pPr>
            <a:r>
              <a:rPr lang="en-US" sz="1800" dirty="0"/>
              <a:t>Not because of what I've done</a:t>
            </a:r>
          </a:p>
          <a:p>
            <a:pPr marL="114300" indent="0">
              <a:buNone/>
            </a:pPr>
            <a:r>
              <a:rPr lang="en-US" sz="1800" dirty="0"/>
              <a:t>But because of who You are.</a:t>
            </a:r>
          </a:p>
          <a:p>
            <a:pPr marL="114300" indent="0">
              <a:buNone/>
            </a:pPr>
            <a:r>
              <a:rPr lang="en-US" sz="1800" dirty="0"/>
              <a:t>I am a flower quickly fading,</a:t>
            </a:r>
          </a:p>
          <a:p>
            <a:pPr marL="114300" indent="0">
              <a:buNone/>
            </a:pPr>
            <a:r>
              <a:rPr lang="en-US" sz="1800" dirty="0"/>
              <a:t>Here today and gone tomorrow.</a:t>
            </a:r>
          </a:p>
          <a:p>
            <a:pPr marL="114300" indent="0">
              <a:buNone/>
            </a:pPr>
            <a:r>
              <a:rPr lang="en-US" sz="1800" dirty="0"/>
              <a:t>A wave tossed in the ocean.</a:t>
            </a:r>
          </a:p>
          <a:p>
            <a:pPr marL="114300" indent="0">
              <a:buNone/>
            </a:pPr>
            <a:r>
              <a:rPr lang="en-US" sz="1800" dirty="0"/>
              <a:t>A vapor in the wind.</a:t>
            </a:r>
          </a:p>
          <a:p>
            <a:pPr marL="114300" indent="0">
              <a:buNone/>
            </a:pPr>
            <a:r>
              <a:rPr lang="en-US" sz="1800" dirty="0"/>
              <a:t>Still You hear me when I'm calling.</a:t>
            </a:r>
          </a:p>
          <a:p>
            <a:pPr marL="114300" indent="0">
              <a:buNone/>
            </a:pPr>
            <a:r>
              <a:rPr lang="en-US" sz="1800" dirty="0"/>
              <a:t>Lord, You catch me when I'm falling.</a:t>
            </a:r>
          </a:p>
          <a:p>
            <a:pPr marL="114300" indent="0">
              <a:buNone/>
            </a:pPr>
            <a:r>
              <a:rPr lang="en-US" sz="1800" dirty="0"/>
              <a:t>And You've told me who I am.</a:t>
            </a:r>
          </a:p>
          <a:p>
            <a:pPr marL="114300" indent="0">
              <a:buNone/>
            </a:pPr>
            <a:r>
              <a:rPr lang="en-US" sz="1800" dirty="0"/>
              <a:t>I am Yours, I am Yours. 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Who am I, that the eyes that see my sin</a:t>
            </a:r>
          </a:p>
          <a:p>
            <a:pPr marL="114300" indent="0">
              <a:buNone/>
            </a:pPr>
            <a:r>
              <a:rPr lang="en-US" sz="1800" dirty="0"/>
              <a:t>Would look on me with love and watch me rise again?</a:t>
            </a:r>
          </a:p>
          <a:p>
            <a:pPr marL="114300" indent="0">
              <a:buNone/>
            </a:pPr>
            <a:r>
              <a:rPr lang="en-US" sz="1800" dirty="0"/>
              <a:t>Who am I, that the voice that calmed the sea</a:t>
            </a:r>
          </a:p>
          <a:p>
            <a:pPr marL="114300" indent="0">
              <a:buNone/>
            </a:pPr>
            <a:r>
              <a:rPr lang="en-US" sz="1800" dirty="0"/>
              <a:t>Would call out through the rain</a:t>
            </a:r>
          </a:p>
          <a:p>
            <a:pPr marL="114300" indent="0">
              <a:buNone/>
            </a:pPr>
            <a:r>
              <a:rPr lang="en-US" sz="1800" dirty="0"/>
              <a:t>And calm the storm in me? </a:t>
            </a:r>
          </a:p>
        </p:txBody>
      </p:sp>
    </p:spTree>
    <p:extLst>
      <p:ext uri="{BB962C8B-B14F-4D97-AF65-F5344CB8AC3E}">
        <p14:creationId xmlns:p14="http://schemas.microsoft.com/office/powerpoint/2010/main" val="15002823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17712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You Are My Hiding Place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/>
              <a:t>You are my hiding place</a:t>
            </a:r>
          </a:p>
          <a:p>
            <a:pPr marL="114300" indent="0">
              <a:buNone/>
            </a:pPr>
            <a:r>
              <a:rPr lang="en-US" sz="2000" dirty="0"/>
              <a:t>You always fill my heart</a:t>
            </a:r>
          </a:p>
          <a:p>
            <a:pPr marL="114300" indent="0">
              <a:buNone/>
            </a:pPr>
            <a:r>
              <a:rPr lang="en-US" sz="2000" dirty="0"/>
              <a:t>With songs of deliverance</a:t>
            </a:r>
          </a:p>
          <a:p>
            <a:pPr marL="114300" indent="0">
              <a:buNone/>
            </a:pPr>
            <a:r>
              <a:rPr lang="en-US" sz="2000" dirty="0"/>
              <a:t>Whenever I am afraid</a:t>
            </a:r>
          </a:p>
          <a:p>
            <a:pPr marL="114300" indent="0">
              <a:buNone/>
            </a:pPr>
            <a:r>
              <a:rPr lang="en-US" sz="2000" dirty="0"/>
              <a:t>I will trust in You</a:t>
            </a:r>
          </a:p>
          <a:p>
            <a:pPr marL="114300" indent="0">
              <a:buNone/>
            </a:pPr>
            <a:r>
              <a:rPr lang="en-US" sz="2000" dirty="0"/>
              <a:t>I will trust in You</a:t>
            </a:r>
          </a:p>
          <a:p>
            <a:pPr marL="114300" indent="0">
              <a:buNone/>
            </a:pPr>
            <a:r>
              <a:rPr lang="en-US" sz="2000" dirty="0"/>
              <a:t>Let the weak say I am strong</a:t>
            </a:r>
          </a:p>
          <a:p>
            <a:pPr marL="114300" indent="0">
              <a:buNone/>
            </a:pPr>
            <a:r>
              <a:rPr lang="en-US" sz="2000" dirty="0"/>
              <a:t>In the strength of the Lord</a:t>
            </a:r>
          </a:p>
          <a:p>
            <a:pPr marL="114300" indent="0">
              <a:buNone/>
            </a:pPr>
            <a:r>
              <a:rPr lang="en-US" sz="2000" dirty="0"/>
              <a:t> </a:t>
            </a:r>
          </a:p>
          <a:p>
            <a:pPr marL="11430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1088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000"/>
            <a:ext cx="7952624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Create In Me A Clean Heart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1" anchor="t" anchorCtr="0">
            <a:noAutofit/>
          </a:bodyPr>
          <a:lstStyle/>
          <a:p>
            <a:pPr marL="114300" indent="0">
              <a:buNone/>
            </a:pPr>
            <a:r>
              <a:rPr lang="en-US" sz="2400" dirty="0"/>
              <a:t>Create in me a clean heart O God</a:t>
            </a:r>
          </a:p>
          <a:p>
            <a:pPr marL="114300" indent="0">
              <a:buNone/>
            </a:pPr>
            <a:r>
              <a:rPr lang="en-US" sz="2400" dirty="0"/>
              <a:t>And renew a right spirit within me (2x)</a:t>
            </a:r>
          </a:p>
          <a:p>
            <a:pPr marL="114300" indent="0">
              <a:buNone/>
            </a:pPr>
            <a:r>
              <a:rPr lang="en-US" sz="2400" dirty="0"/>
              <a:t>Cast me not away from Thy Presence O Lord</a:t>
            </a:r>
          </a:p>
          <a:p>
            <a:pPr marL="114300" indent="0">
              <a:buNone/>
            </a:pPr>
            <a:r>
              <a:rPr lang="en-US" sz="2400" dirty="0"/>
              <a:t>And take not Thy Holy Spirit from me</a:t>
            </a:r>
          </a:p>
          <a:p>
            <a:pPr marL="114300" indent="0">
              <a:buNone/>
            </a:pPr>
            <a:r>
              <a:rPr lang="en-US" sz="2400" dirty="0"/>
              <a:t>Restore unto me the joy of Thy salvation</a:t>
            </a:r>
          </a:p>
          <a:p>
            <a:pPr marL="114300" indent="0">
              <a:buNone/>
            </a:pPr>
            <a:r>
              <a:rPr lang="en-US" sz="2400" dirty="0"/>
              <a:t>And renew a right spirit within me</a:t>
            </a:r>
          </a:p>
        </p:txBody>
      </p:sp>
    </p:spTree>
    <p:extLst>
      <p:ext uri="{BB962C8B-B14F-4D97-AF65-F5344CB8AC3E}">
        <p14:creationId xmlns:p14="http://schemas.microsoft.com/office/powerpoint/2010/main" val="26435283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000"/>
            <a:ext cx="7188695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You’re A Model Of Holiness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(You’re a model of holiness</a:t>
            </a:r>
          </a:p>
          <a:p>
            <a:pPr marL="114300" indent="0">
              <a:buNone/>
            </a:pPr>
            <a:r>
              <a:rPr lang="en-US" sz="1800" dirty="0"/>
              <a:t>O virgin mother of our Savior) x2</a:t>
            </a:r>
          </a:p>
          <a:p>
            <a:pPr marL="114300" indent="0">
              <a:buNone/>
            </a:pPr>
            <a:r>
              <a:rPr lang="en-US" sz="1800" dirty="0"/>
              <a:t>You abandoned the evil of the world</a:t>
            </a:r>
          </a:p>
          <a:p>
            <a:pPr marL="114300" indent="0">
              <a:buNone/>
            </a:pPr>
            <a:r>
              <a:rPr lang="en-US" sz="1800" dirty="0"/>
              <a:t>You conceived and carried our Lord</a:t>
            </a:r>
          </a:p>
          <a:p>
            <a:pPr marL="114300" indent="0">
              <a:buNone/>
            </a:pPr>
            <a:r>
              <a:rPr lang="en-US" sz="1800" dirty="0"/>
              <a:t>(O precious virgin Mary</a:t>
            </a:r>
          </a:p>
          <a:p>
            <a:pPr marL="114300" indent="0">
              <a:buNone/>
            </a:pPr>
            <a:r>
              <a:rPr lang="en-US" sz="1800" dirty="0"/>
              <a:t>You’re the symbol of purity) x2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(Your life O mother of God</a:t>
            </a:r>
          </a:p>
          <a:p>
            <a:pPr marL="114300" indent="0">
              <a:buNone/>
            </a:pPr>
            <a:r>
              <a:rPr lang="en-US" sz="1800" dirty="0"/>
              <a:t>Has lessons that benefit us) x2</a:t>
            </a:r>
          </a:p>
          <a:p>
            <a:pPr marL="114300" indent="0">
              <a:buNone/>
            </a:pPr>
            <a:r>
              <a:rPr lang="en-US" sz="1800" dirty="0"/>
              <a:t>We stop and meditate for years</a:t>
            </a:r>
          </a:p>
          <a:p>
            <a:pPr marL="114300" indent="0">
              <a:buNone/>
            </a:pPr>
            <a:r>
              <a:rPr lang="en-US" sz="1800" dirty="0"/>
              <a:t>Over some of your virtues</a:t>
            </a:r>
          </a:p>
          <a:p>
            <a:pPr marL="114300" indent="0">
              <a:buNone/>
            </a:pPr>
            <a:r>
              <a:rPr lang="en-US" sz="1800" dirty="0"/>
              <a:t>With longing hearts that declare</a:t>
            </a:r>
          </a:p>
          <a:p>
            <a:pPr marL="114300" indent="0">
              <a:buNone/>
            </a:pPr>
            <a:r>
              <a:rPr lang="en-US" sz="1800" dirty="0"/>
              <a:t>(Pray for us O pure virgin) x2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(How precious is the heart</a:t>
            </a:r>
          </a:p>
          <a:p>
            <a:pPr marL="114300" indent="0">
              <a:buNone/>
            </a:pPr>
            <a:r>
              <a:rPr lang="en-US" sz="1800" dirty="0"/>
              <a:t>Abounding with modesty) x2</a:t>
            </a:r>
          </a:p>
          <a:p>
            <a:pPr marL="114300" indent="0">
              <a:buNone/>
            </a:pPr>
            <a:r>
              <a:rPr lang="en-US" sz="1800" dirty="0"/>
              <a:t>St. Mary served Elizabeth</a:t>
            </a:r>
          </a:p>
          <a:p>
            <a:pPr marL="114300" indent="0">
              <a:buNone/>
            </a:pPr>
            <a:r>
              <a:rPr lang="en-US" sz="1800" dirty="0"/>
              <a:t>With self-denial and love</a:t>
            </a:r>
          </a:p>
          <a:p>
            <a:pPr marL="114300" indent="0">
              <a:buNone/>
            </a:pPr>
            <a:r>
              <a:rPr lang="en-US" sz="1800" dirty="0"/>
              <a:t>The humble heart is always a home</a:t>
            </a:r>
          </a:p>
          <a:p>
            <a:pPr marL="114300" indent="0">
              <a:buNone/>
            </a:pPr>
            <a:r>
              <a:rPr lang="en-US" sz="1800" dirty="0"/>
              <a:t>(For our loving Lord) x2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(When we pray and when we say</a:t>
            </a:r>
          </a:p>
          <a:p>
            <a:pPr marL="114300" indent="0">
              <a:buNone/>
            </a:pPr>
            <a:r>
              <a:rPr lang="en-US" sz="1800" dirty="0"/>
              <a:t>Intercede for us virgin Mary) x2</a:t>
            </a:r>
          </a:p>
          <a:p>
            <a:pPr marL="114300" indent="0">
              <a:buNone/>
            </a:pPr>
            <a:r>
              <a:rPr lang="en-US" sz="1800" dirty="0"/>
              <a:t>(She hears our prayers straight away</a:t>
            </a:r>
          </a:p>
          <a:p>
            <a:pPr marL="114300" indent="0">
              <a:buNone/>
            </a:pPr>
            <a:r>
              <a:rPr lang="en-US" sz="1800" dirty="0"/>
              <a:t>She pleads to God almighty) x2</a:t>
            </a:r>
          </a:p>
          <a:p>
            <a:pPr marL="114300" indent="0">
              <a:buNone/>
            </a:pPr>
            <a:r>
              <a:rPr lang="en-US" sz="1800" dirty="0"/>
              <a:t>Blessed are they who always call</a:t>
            </a:r>
          </a:p>
          <a:p>
            <a:pPr marL="114300" indent="0">
              <a:buNone/>
            </a:pPr>
            <a:r>
              <a:rPr lang="en-US" sz="1800" dirty="0"/>
              <a:t>(O blessed virgin Mary!) x2</a:t>
            </a:r>
          </a:p>
          <a:p>
            <a:pPr marL="11430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73171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37389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Your Love, O Mary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182880" y="937699"/>
            <a:ext cx="864942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Refrain:</a:t>
            </a:r>
            <a:br>
              <a:rPr lang="en-US" sz="1800" dirty="0"/>
            </a:br>
            <a:r>
              <a:rPr lang="en-US" sz="1800" dirty="0"/>
              <a:t>Your love, O Mary, is our greatest hope,</a:t>
            </a:r>
            <a:br>
              <a:rPr lang="en-US" sz="1800" dirty="0"/>
            </a:br>
            <a:r>
              <a:rPr lang="en-US" sz="1800" dirty="0"/>
              <a:t>O Mother of the Magnified, be our mother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r>
              <a:rPr lang="en-US" sz="1800" dirty="0"/>
              <a:t>1. Your Son reminded you of us, on the Cross,</a:t>
            </a:r>
            <a:br>
              <a:rPr lang="en-US" sz="1800" dirty="0"/>
            </a:br>
            <a:r>
              <a:rPr lang="en-US" sz="1800" dirty="0"/>
              <a:t>He gave you to the beloved, and gave you to us.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2. As our kind mother, we take refuge in you,</a:t>
            </a:r>
            <a:br>
              <a:rPr lang="en-US" sz="1800" dirty="0"/>
            </a:br>
            <a:r>
              <a:rPr lang="en-US" sz="1800" dirty="0"/>
              <a:t>Show your help, O Mary, to your children.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3. When we have hope in you, our souls you heal,</a:t>
            </a:r>
            <a:br>
              <a:rPr lang="en-US" sz="1800" dirty="0"/>
            </a:br>
            <a:r>
              <a:rPr lang="en-US" sz="1800" dirty="0"/>
              <a:t>Whenever we hope in you, in the valley of sorrow.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4. We ask for protection, from all evils,</a:t>
            </a:r>
            <a:br>
              <a:rPr lang="en-US" sz="1800" dirty="0"/>
            </a:br>
            <a:r>
              <a:rPr lang="en-US" sz="1800" dirty="0"/>
              <a:t>Show us your care, O Mary, in the Day of Judgement.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5. O Mother of yearning, and beautiful love,</a:t>
            </a:r>
            <a:br>
              <a:rPr lang="en-US" sz="1800" dirty="0"/>
            </a:br>
            <a:r>
              <a:rPr lang="en-US" sz="1800" dirty="0"/>
              <a:t>O Door of Heaven, delightful is your love.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6. Show us your glory, in every challenge,</a:t>
            </a:r>
            <a:br>
              <a:rPr lang="en-US" sz="1800" dirty="0"/>
            </a:br>
            <a:r>
              <a:rPr lang="en-US" sz="1800" dirty="0"/>
              <a:t>We comes to you, O Mary, asking for your aid.</a:t>
            </a:r>
          </a:p>
        </p:txBody>
      </p:sp>
    </p:spTree>
    <p:extLst>
      <p:ext uri="{BB962C8B-B14F-4D97-AF65-F5344CB8AC3E}">
        <p14:creationId xmlns:p14="http://schemas.microsoft.com/office/powerpoint/2010/main" val="364160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74428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Father God I Wonder (1/2)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Father God I wonder how I managed</a:t>
            </a:r>
          </a:p>
          <a:p>
            <a:pPr marL="114300" indent="0">
              <a:buNone/>
            </a:pPr>
            <a:r>
              <a:rPr lang="en-US" sz="1800" dirty="0"/>
              <a:t>To exist without the knowledge</a:t>
            </a:r>
          </a:p>
          <a:p>
            <a:pPr marL="114300" indent="0">
              <a:buNone/>
            </a:pPr>
            <a:r>
              <a:rPr lang="en-US" sz="1800" dirty="0"/>
              <a:t>Of Your Fatherhood</a:t>
            </a:r>
          </a:p>
          <a:p>
            <a:pPr marL="114300" indent="0">
              <a:buNone/>
            </a:pPr>
            <a:r>
              <a:rPr lang="en-US" sz="1800" dirty="0"/>
              <a:t>And your loving care</a:t>
            </a:r>
          </a:p>
          <a:p>
            <a:pPr marL="114300" indent="0">
              <a:buNone/>
            </a:pPr>
            <a:r>
              <a:rPr lang="en-US" sz="1800" dirty="0"/>
              <a:t>But now I am Your child</a:t>
            </a:r>
          </a:p>
          <a:p>
            <a:pPr marL="114300" indent="0">
              <a:buNone/>
            </a:pPr>
            <a:r>
              <a:rPr lang="en-US" sz="1800" dirty="0"/>
              <a:t>I am adopted in Your family</a:t>
            </a:r>
          </a:p>
          <a:p>
            <a:pPr marL="114300" indent="0">
              <a:buNone/>
            </a:pPr>
            <a:r>
              <a:rPr lang="en-US" sz="1800" dirty="0"/>
              <a:t>And I will never be alone</a:t>
            </a:r>
          </a:p>
          <a:p>
            <a:pPr marL="114300" indent="0">
              <a:buNone/>
            </a:pPr>
            <a:r>
              <a:rPr lang="en-US" sz="1800" dirty="0" err="1"/>
              <a:t>‘Cause</a:t>
            </a:r>
            <a:r>
              <a:rPr lang="en-US" sz="1800" dirty="0"/>
              <a:t> Father God You’re here beside me</a:t>
            </a:r>
          </a:p>
          <a:p>
            <a:pPr marL="114300" indent="0">
              <a:buNone/>
            </a:pPr>
            <a:r>
              <a:rPr lang="en-US" sz="1800" dirty="0"/>
              <a:t>I will sing Your Praises (3x) Forevermore</a:t>
            </a:r>
          </a:p>
          <a:p>
            <a:pPr marL="114300" indent="0">
              <a:buNone/>
            </a:pPr>
            <a:r>
              <a:rPr lang="en-US" sz="1800" dirty="0"/>
              <a:t>I will sing Your Praises (3x) Forevermore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Only Son I wonder how I managed</a:t>
            </a:r>
          </a:p>
          <a:p>
            <a:pPr marL="114300" indent="0">
              <a:buNone/>
            </a:pPr>
            <a:r>
              <a:rPr lang="en-US" sz="1800" dirty="0"/>
              <a:t>To survive without the knowledge</a:t>
            </a:r>
          </a:p>
          <a:p>
            <a:pPr marL="114300" indent="0">
              <a:buNone/>
            </a:pPr>
            <a:r>
              <a:rPr lang="en-US" sz="1800" dirty="0"/>
              <a:t>Of Your Sacrifice</a:t>
            </a:r>
          </a:p>
          <a:p>
            <a:pPr marL="114300" indent="0">
              <a:buNone/>
            </a:pPr>
            <a:r>
              <a:rPr lang="en-US" sz="1800" dirty="0"/>
              <a:t>And humility</a:t>
            </a:r>
          </a:p>
          <a:p>
            <a:pPr marL="114300" indent="0">
              <a:buNone/>
            </a:pPr>
            <a:r>
              <a:rPr lang="en-US" sz="1800" dirty="0"/>
              <a:t>But now I am Your friend</a:t>
            </a:r>
          </a:p>
          <a:p>
            <a:pPr marL="114300" indent="0">
              <a:buNone/>
            </a:pPr>
            <a:r>
              <a:rPr lang="en-US" sz="1800" dirty="0"/>
              <a:t>I have awoken to Your call for me</a:t>
            </a:r>
          </a:p>
          <a:p>
            <a:pPr marL="114300" indent="0">
              <a:buNone/>
            </a:pPr>
            <a:r>
              <a:rPr lang="en-US" sz="1800" dirty="0"/>
              <a:t>And I will never leave you, Lord</a:t>
            </a:r>
          </a:p>
          <a:p>
            <a:pPr marL="114300" indent="0">
              <a:buNone/>
            </a:pPr>
            <a:r>
              <a:rPr lang="en-US" sz="1800" dirty="0" err="1"/>
              <a:t>‘Cause</a:t>
            </a:r>
            <a:r>
              <a:rPr lang="en-US" sz="1800" dirty="0"/>
              <a:t> Jesus Christ You’re the Almighty</a:t>
            </a:r>
          </a:p>
          <a:p>
            <a:pPr marL="114300" indent="0">
              <a:buNone/>
            </a:pPr>
            <a:r>
              <a:rPr lang="en-US" sz="1800" dirty="0"/>
              <a:t>I will sing Your Praises (3x) Forevermore</a:t>
            </a:r>
          </a:p>
          <a:p>
            <a:pPr marL="114300" indent="0">
              <a:buNone/>
            </a:pPr>
            <a:r>
              <a:rPr lang="en-US" sz="1800" dirty="0"/>
              <a:t>I will sing Your Praises (3x) Forevermore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3918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52436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Father God I Wonder (2/2)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800" dirty="0"/>
              <a:t>Holy Spirit I wonder how I managed</a:t>
            </a:r>
          </a:p>
          <a:p>
            <a:pPr marL="114300" indent="0">
              <a:buNone/>
            </a:pPr>
            <a:r>
              <a:rPr lang="en-US" sz="1800" dirty="0"/>
              <a:t>To endure without Your comfort</a:t>
            </a:r>
          </a:p>
          <a:p>
            <a:pPr marL="114300" indent="0">
              <a:buNone/>
            </a:pPr>
            <a:r>
              <a:rPr lang="en-US" sz="1800" dirty="0"/>
              <a:t>And Your gentleness</a:t>
            </a:r>
          </a:p>
          <a:p>
            <a:pPr marL="114300" indent="0">
              <a:buNone/>
            </a:pPr>
            <a:r>
              <a:rPr lang="en-US" sz="1800" dirty="0"/>
              <a:t>And authority</a:t>
            </a:r>
          </a:p>
          <a:p>
            <a:pPr marL="114300" indent="0">
              <a:buNone/>
            </a:pPr>
            <a:r>
              <a:rPr lang="en-US" sz="1800" dirty="0"/>
              <a:t>But now I am Your temple</a:t>
            </a:r>
          </a:p>
          <a:p>
            <a:pPr marL="114300" indent="0">
              <a:buNone/>
            </a:pPr>
            <a:r>
              <a:rPr lang="en-US" sz="1800" dirty="0"/>
              <a:t>I’m a light to all those who see me</a:t>
            </a:r>
          </a:p>
          <a:p>
            <a:pPr marL="114300" indent="0">
              <a:buNone/>
            </a:pPr>
            <a:r>
              <a:rPr lang="en-US" sz="1800" dirty="0"/>
              <a:t>And I will never feel empty</a:t>
            </a:r>
          </a:p>
          <a:p>
            <a:pPr marL="114300" indent="0">
              <a:buNone/>
            </a:pPr>
            <a:r>
              <a:rPr lang="en-US" sz="1800" dirty="0"/>
              <a:t>Holy Spirit, You sanctify me</a:t>
            </a:r>
          </a:p>
          <a:p>
            <a:pPr marL="114300" indent="0">
              <a:buNone/>
            </a:pPr>
            <a:r>
              <a:rPr lang="en-US" sz="1800" dirty="0"/>
              <a:t>I will sing Your Praises (3x) Forevermore</a:t>
            </a:r>
          </a:p>
          <a:p>
            <a:pPr marL="114300" indent="0">
              <a:buNone/>
            </a:pPr>
            <a:r>
              <a:rPr lang="en-US" sz="1800" dirty="0"/>
              <a:t>I will sing Your Praises (3x) Forevermore</a:t>
            </a:r>
          </a:p>
          <a:p>
            <a:pPr marL="114300" indent="0">
              <a:buNone/>
            </a:pPr>
            <a:r>
              <a:rPr lang="en-US" sz="1800" dirty="0"/>
              <a:t> </a:t>
            </a:r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Coptic Church I wonder how I managed</a:t>
            </a:r>
          </a:p>
          <a:p>
            <a:pPr marL="114300" indent="0">
              <a:buNone/>
            </a:pPr>
            <a:r>
              <a:rPr lang="en-US" sz="1800" dirty="0"/>
              <a:t>To succeed without the knowledge</a:t>
            </a:r>
          </a:p>
          <a:p>
            <a:pPr marL="114300" indent="0">
              <a:buNone/>
            </a:pPr>
            <a:r>
              <a:rPr lang="en-US" sz="1800" dirty="0"/>
              <a:t>Of your strength and faith</a:t>
            </a:r>
          </a:p>
          <a:p>
            <a:pPr marL="114300" indent="0">
              <a:buNone/>
            </a:pPr>
            <a:r>
              <a:rPr lang="en-US" sz="1800" dirty="0"/>
              <a:t>And your history</a:t>
            </a:r>
          </a:p>
          <a:p>
            <a:pPr marL="114300" indent="0">
              <a:buNone/>
            </a:pPr>
            <a:r>
              <a:rPr lang="en-US" sz="1800" dirty="0"/>
              <a:t>But now I know Your beauty</a:t>
            </a:r>
          </a:p>
          <a:p>
            <a:pPr marL="114300" indent="0">
              <a:buNone/>
            </a:pPr>
            <a:r>
              <a:rPr lang="en-US" sz="1800" dirty="0"/>
              <a:t>I’m a member of the One Body</a:t>
            </a:r>
          </a:p>
          <a:p>
            <a:pPr marL="114300" indent="0">
              <a:buNone/>
            </a:pPr>
            <a:r>
              <a:rPr lang="en-US" sz="1800" dirty="0"/>
              <a:t>And I will never be worried</a:t>
            </a:r>
          </a:p>
          <a:p>
            <a:pPr marL="114300" indent="0">
              <a:buNone/>
            </a:pPr>
            <a:r>
              <a:rPr lang="en-US" sz="1800" dirty="0" err="1"/>
              <a:t>‘Cause</a:t>
            </a:r>
            <a:r>
              <a:rPr lang="en-US" sz="1800" dirty="0"/>
              <a:t> Coptic Church you liberate me</a:t>
            </a:r>
          </a:p>
          <a:p>
            <a:pPr marL="114300" indent="0">
              <a:buNone/>
            </a:pPr>
            <a:r>
              <a:rPr lang="en-US" sz="1800" dirty="0"/>
              <a:t>I will sing Your Praises (3x) Forevermore</a:t>
            </a:r>
          </a:p>
          <a:p>
            <a:pPr marL="114300" indent="0">
              <a:buNone/>
            </a:pPr>
            <a:r>
              <a:rPr lang="en-US" sz="1800" dirty="0"/>
              <a:t>I will sing Your Praises (3x) Forevermore</a:t>
            </a:r>
          </a:p>
          <a:p>
            <a:pPr marL="11430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1822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914400" y="365760"/>
            <a:ext cx="7524361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Fill My Cup, Lord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11700" y="937699"/>
            <a:ext cx="8520600" cy="3988313"/>
          </a:xfrm>
          <a:prstGeom prst="rect">
            <a:avLst/>
          </a:prstGeom>
        </p:spPr>
        <p:txBody>
          <a:bodyPr spcFirstLastPara="1" wrap="square" lIns="91425" tIns="91425" rIns="91425" bIns="91425" numCol="2" anchor="t" anchorCtr="0">
            <a:noAutofit/>
          </a:bodyPr>
          <a:lstStyle/>
          <a:p>
            <a:pPr marL="114300" indent="0">
              <a:buNone/>
            </a:pPr>
            <a:r>
              <a:rPr lang="en-US" sz="1600" dirty="0"/>
              <a:t>1) Like the woman at the well, I was seeking</a:t>
            </a:r>
          </a:p>
          <a:p>
            <a:pPr marL="114300" indent="0">
              <a:buNone/>
            </a:pPr>
            <a:r>
              <a:rPr lang="en-US" sz="1600" dirty="0"/>
              <a:t>For things that could not satisfy.</a:t>
            </a:r>
          </a:p>
          <a:p>
            <a:pPr marL="114300" indent="0">
              <a:buNone/>
            </a:pPr>
            <a:r>
              <a:rPr lang="en-US" sz="1600" dirty="0"/>
              <a:t>And then I heard my Savior speaking—</a:t>
            </a:r>
          </a:p>
          <a:p>
            <a:pPr marL="114300" indent="0">
              <a:buNone/>
            </a:pPr>
            <a:r>
              <a:rPr lang="en-US" sz="1600" dirty="0"/>
              <a:t>“Draw from My well that never shall run dry.”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i="1" dirty="0"/>
              <a:t>Refrain: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Fill my cup, Lord; I lift it up Lord;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Come and quench this thirsting of my soul.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Bread of Heaven, feed me till I hunger no more.</a:t>
            </a:r>
            <a:endParaRPr lang="en-US" sz="1600" dirty="0"/>
          </a:p>
          <a:p>
            <a:pPr marL="114300" indent="0">
              <a:buNone/>
            </a:pPr>
            <a:r>
              <a:rPr lang="en-US" sz="1600" i="1" dirty="0"/>
              <a:t>Fill my cup, fill it up and make me whole.</a:t>
            </a:r>
            <a:endParaRPr lang="en-US" sz="1600" dirty="0"/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2) There are millions in this world who are seeking</a:t>
            </a:r>
          </a:p>
          <a:p>
            <a:pPr marL="114300" indent="0">
              <a:buNone/>
            </a:pPr>
            <a:r>
              <a:rPr lang="en-US" sz="1600" dirty="0"/>
              <a:t>For pleasures earthly goods afford.</a:t>
            </a:r>
          </a:p>
          <a:p>
            <a:pPr marL="114300" indent="0">
              <a:buNone/>
            </a:pPr>
            <a:r>
              <a:rPr lang="en-US" sz="1600" dirty="0"/>
              <a:t>But none can match the wondrous treasure</a:t>
            </a:r>
          </a:p>
          <a:p>
            <a:pPr marL="114300" indent="0">
              <a:buNone/>
            </a:pPr>
            <a:r>
              <a:rPr lang="en-US" sz="1600" dirty="0"/>
              <a:t>That I find in Jesus Christ my Lord.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  <a:p>
            <a:pPr marL="114300" indent="0">
              <a:buNone/>
            </a:pPr>
            <a:r>
              <a:rPr lang="en-US" sz="1600" dirty="0"/>
              <a:t>3) So my brother if the things that this world gives you</a:t>
            </a:r>
          </a:p>
          <a:p>
            <a:pPr marL="114300" indent="0">
              <a:buNone/>
            </a:pPr>
            <a:r>
              <a:rPr lang="en-US" sz="1600" dirty="0"/>
              <a:t>Leave hungers that won’t pass away,</a:t>
            </a:r>
          </a:p>
          <a:p>
            <a:pPr marL="114300" indent="0">
              <a:buNone/>
            </a:pPr>
            <a:r>
              <a:rPr lang="en-US" sz="1600" dirty="0"/>
              <a:t>My blessed Lord will come and save you</a:t>
            </a:r>
          </a:p>
          <a:p>
            <a:pPr marL="114300" indent="0">
              <a:buNone/>
            </a:pPr>
            <a:r>
              <a:rPr lang="en-US" sz="1600" dirty="0"/>
              <a:t>If you kneel to Him and humbly pray.</a:t>
            </a:r>
          </a:p>
          <a:p>
            <a:pPr marL="114300" indent="0">
              <a:buNone/>
            </a:pPr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48543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8608</Words>
  <Application>Microsoft Macintosh PowerPoint</Application>
  <PresentationFormat>On-screen Show (16:9)</PresentationFormat>
  <Paragraphs>1093</Paragraphs>
  <Slides>61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Gill Sans Nova</vt:lpstr>
      <vt:lpstr>Rockwell</vt:lpstr>
      <vt:lpstr>Arial</vt:lpstr>
      <vt:lpstr>Garamond</vt:lpstr>
      <vt:lpstr>Century Gothic</vt:lpstr>
      <vt:lpstr>Savon</vt:lpstr>
      <vt:lpstr>For OCCM Fellowship Meetings</vt:lpstr>
      <vt:lpstr>Songs (1/2)</vt:lpstr>
      <vt:lpstr>Songs (2/2)</vt:lpstr>
      <vt:lpstr>All In All</vt:lpstr>
      <vt:lpstr>Awesome God</vt:lpstr>
      <vt:lpstr>Create In Me A Clean Heart</vt:lpstr>
      <vt:lpstr>Father God I Wonder (1/2)</vt:lpstr>
      <vt:lpstr>Father God I Wonder (2/2)</vt:lpstr>
      <vt:lpstr>Fill My Cup, Lord</vt:lpstr>
      <vt:lpstr>He Loves Me (Tune of Jingle Bells)</vt:lpstr>
      <vt:lpstr>Here I Am Lord</vt:lpstr>
      <vt:lpstr>Here I Am To Worship</vt:lpstr>
      <vt:lpstr>His Banner Over Me Is Love</vt:lpstr>
      <vt:lpstr>Hold My Hand, O Lord</vt:lpstr>
      <vt:lpstr>How Could I Forget</vt:lpstr>
      <vt:lpstr>I Call On the Lord (1/2)</vt:lpstr>
      <vt:lpstr>I Call On the Lord (2/2)</vt:lpstr>
      <vt:lpstr>I Love You Lord</vt:lpstr>
      <vt:lpstr>I Place My Soul (1/2)</vt:lpstr>
      <vt:lpstr>I Place My Soul (2/2)</vt:lpstr>
      <vt:lpstr>In My Father’s House (1/2)</vt:lpstr>
      <vt:lpstr>In My Father’s House (2/2)</vt:lpstr>
      <vt:lpstr>Lord I Need You</vt:lpstr>
      <vt:lpstr>Mary Our Mother</vt:lpstr>
      <vt:lpstr>May the Words</vt:lpstr>
      <vt:lpstr>More Love</vt:lpstr>
      <vt:lpstr>My Coptic Church (1/2)</vt:lpstr>
      <vt:lpstr>My Coptic Church (2/2)</vt:lpstr>
      <vt:lpstr>My Lord Precious Jesus</vt:lpstr>
      <vt:lpstr>No Don’t Leave Me Alone</vt:lpstr>
      <vt:lpstr>O Virgin My Mother</vt:lpstr>
      <vt:lpstr>Oh Rejoice My Soul</vt:lpstr>
      <vt:lpstr>Oh Take My Hand Dear Savior</vt:lpstr>
      <vt:lpstr>Oh the Deep, Deep Love of Jesus</vt:lpstr>
      <vt:lpstr>Oh You Oh Great Potter</vt:lpstr>
      <vt:lpstr>O Tell Me John (1/3)</vt:lpstr>
      <vt:lpstr>O Tell Me John (2/3)</vt:lpstr>
      <vt:lpstr>O Tell Me John (3/3)</vt:lpstr>
      <vt:lpstr>One Day</vt:lpstr>
      <vt:lpstr>Psalm 112</vt:lpstr>
      <vt:lpstr>Psalm 83</vt:lpstr>
      <vt:lpstr>Sanctuary</vt:lpstr>
      <vt:lpstr>Seek Ye First</vt:lpstr>
      <vt:lpstr>She Came With the Spices (1/2)</vt:lpstr>
      <vt:lpstr>She Came With the Spices (2/2)</vt:lpstr>
      <vt:lpstr>Shepherd of My Soul</vt:lpstr>
      <vt:lpstr>Stranger (1/2)</vt:lpstr>
      <vt:lpstr>Stranger (2/2)</vt:lpstr>
      <vt:lpstr>Tamav Maria (1/2)</vt:lpstr>
      <vt:lpstr>Tamav Maria (2/2)</vt:lpstr>
      <vt:lpstr>This Little Light of Mine</vt:lpstr>
      <vt:lpstr>To Whom Shall I Go</vt:lpstr>
      <vt:lpstr>Trample Oh My Soul</vt:lpstr>
      <vt:lpstr>Very Early Sunday Morning</vt:lpstr>
      <vt:lpstr>Watching Us</vt:lpstr>
      <vt:lpstr>We Are One</vt:lpstr>
      <vt:lpstr>When The Spirit Of The Lord</vt:lpstr>
      <vt:lpstr>Who Am I</vt:lpstr>
      <vt:lpstr>You Are My Hiding Place</vt:lpstr>
      <vt:lpstr>You’re A Model Of Holiness</vt:lpstr>
      <vt:lpstr>Your Love, O 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Songs For OCCM worship nights</dc:title>
  <dc:creator>Fr. Jerome Maximous</dc:creator>
  <cp:lastModifiedBy>Fr. Jerome Maximous</cp:lastModifiedBy>
  <cp:revision>106</cp:revision>
  <cp:lastPrinted>2019-09-10T18:03:22Z</cp:lastPrinted>
  <dcterms:created xsi:type="dcterms:W3CDTF">2019-09-10T16:21:20Z</dcterms:created>
  <dcterms:modified xsi:type="dcterms:W3CDTF">2023-08-02T02:49:33Z</dcterms:modified>
</cp:coreProperties>
</file>